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9" r:id="rId9"/>
    <p:sldId id="267" r:id="rId10"/>
    <p:sldId id="262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9"/>
  </p:normalViewPr>
  <p:slideViewPr>
    <p:cSldViewPr snapToGrid="0">
      <p:cViewPr varScale="1">
        <p:scale>
          <a:sx n="100" d="100"/>
          <a:sy n="100" d="100"/>
        </p:scale>
        <p:origin x="80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DB567-F678-324C-BFDB-3CA54F92EFB8}" type="datetimeFigureOut">
              <a:rPr lang="en-US" smtClean="0"/>
              <a:t>7/19/26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3A660-2325-B246-80DA-F4F493181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75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319D7-7DFD-1233-01AC-FFCC9DFFC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E0D515-D388-AC1A-4765-5A528095E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39E6A-220E-24AA-324F-1E18432F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D226D-CC85-5641-A7C4-E6E6F165F773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8700A-5376-7BFE-C937-B4EF0C904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BEDFD-4C4A-88CB-837A-29B3C6A25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47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E45C6-4693-851F-D7C3-751DF0797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8C1FE0-F7F5-3BDC-B7BA-65B9D292E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6CAD1-7084-9B3E-7370-CDEB55478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87E1F-CFD0-F449-9052-E402609702C8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0A6AD-3444-2F01-30F0-103BC823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E7BA7-2646-808A-C875-70192EBA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9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391A2A-39D8-FEE4-1497-C618DCAD8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228010-BFE9-ABDF-AF35-7D777E894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60AE7-281D-17DE-EC8E-F73EC63BB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78FF3-2FD0-974D-964B-EDA47D116AE9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9670F-8D99-000E-DBA0-6AC04163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14B28-BF7E-EC4F-5FF2-75B872DB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4DDD-B172-20FC-DBC7-FF022DB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73B1B-C3C2-A1A9-7EB9-AEF864907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BF543-EBC8-DCB0-8249-ED09F39E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6AEB0-7B24-6044-A14D-BCB4B413B139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6812B-CE86-52DA-1CDA-1D35B65B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C324B-4F92-78C3-2A85-69AB6EB7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39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62DC0-B617-F7F4-5C14-A255992E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BF170-E7CC-97BB-19E9-C14602410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9FB03-20F7-1C1F-CE3F-C7EED5CE7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6F8-73E3-3640-A802-3ED5981D9641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7819F-99C1-1360-8A1A-F25E1D13E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13C22-9F20-2A1C-0348-480D9869D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3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B7B4-7353-732A-32DE-37AEAC8B1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16C47-72EC-238B-FCCF-4649BB6D7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256C7-CDA1-A73A-E2AC-F6C942ABD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B4587-D874-6F1B-9626-8E7CEDE2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DF37A-68E2-BE4F-8876-D800870FD1AA}" type="datetime1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1FC21-6F13-C0DB-0EFD-7C38D8013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28B08-EF8D-F572-CA9E-FC810A909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6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00FE9-E0E6-4F3D-C1C8-8D6AD1F4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2B8D6-C356-10DE-EF63-D29584C66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A62AC-897F-EF9F-3ECE-741C631E5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5D75B-F57C-35B5-3AFE-E2A34B7B73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4C222D-6AEE-6EA8-5B24-6A76038DE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8A294A-F9DE-8D62-F7A4-5C7F25CA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4E52C-B194-7B44-B025-E7147374BE86}" type="datetime1">
              <a:rPr lang="en-US" smtClean="0"/>
              <a:t>7/19/26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5B369B-9E5A-146D-C8C0-98B450CC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7F3CB9-BA42-3EB9-EC4E-0EBF2629B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2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73C28-B3A5-B9A3-205B-9E31CF29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49031-6D3B-3D84-054A-2E03581CF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402E-D071-814A-B9FB-7060DC68C879}" type="datetime1">
              <a:rPr lang="en-US" smtClean="0"/>
              <a:t>7/19/26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EB55E-1501-AB01-54CA-95DB80DA7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4D033-67AC-9453-4C8F-635225D75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81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0579E-AAB4-5D23-B707-C7C3EB1D9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CF67-68B2-B24B-BDC5-EE242B6D2C3F}" type="datetime1">
              <a:rPr lang="en-US" smtClean="0"/>
              <a:t>7/19/26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15BA0E-842E-7F20-6C6E-1462CCFF3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97E72-3574-A53F-927C-E788C07F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0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50575-E293-C608-6375-47ABD5BA6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16FD1-ADAB-9EA6-A6ED-11E01EE36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A9604-1F38-CBC2-A4AC-CC53DAFF2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478D0-3D25-AB05-9FBA-B8DB49E92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0F63-3E00-4F4B-8C25-B1CE2FFBE6C9}" type="datetime1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7FE20-1497-676B-B07E-4F5A12A1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FD28BF-5FE7-5C63-B54D-273D6B45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9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7A9A1-F3EA-0142-82C1-4FB0B35FD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652080-2310-0BE9-678A-83B6E34D8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60333-F4F2-ABAE-5374-8738BA4A8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495B9-1110-74A9-1397-28D1E4EFF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7DA66-9E46-AA4D-9B6A-16FA2395FD65}" type="datetime1">
              <a:rPr lang="en-US" smtClean="0"/>
              <a:t>7/19/26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29DDA2-03C5-C689-8BF4-47F233C5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A0C0B-545D-D634-9F86-930ABB8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6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8FB811-05D8-39A8-F4DE-AEA5E683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5EC53-6450-49E5-425D-38BD7C4DE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6210E-4635-3CAE-EC50-2D85477F5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601BE-14A5-8D4C-94BA-180141F6351D}" type="datetime1">
              <a:rPr lang="en-US" smtClean="0"/>
              <a:t>7/19/26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D4BE1-BAD0-3173-FBDF-018AED3A5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0DDB6-3DB3-94D8-A86E-F157CBC1A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C40CA6-A9D6-A643-A27A-4C832375E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936D5-9443-39C0-619F-4CDAF179A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107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ja-JP" altLang="en-US"/>
            </a:br>
            <a:br>
              <a:rPr lang="ja-JP" altLang="en-US"/>
            </a:br>
            <a:r>
              <a:rPr lang="ja-JP" altLang="en-US"/>
              <a:t>我們卻羨慕那更美的家鄉</a:t>
            </a:r>
            <a:br>
              <a:rPr lang="ja-JP" altLang="en-US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3B202-9E56-6CB3-2A55-DC229E5C8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6029" y="5221861"/>
            <a:ext cx="9144000" cy="1655762"/>
          </a:xfrm>
        </p:spPr>
        <p:txBody>
          <a:bodyPr>
            <a:normAutofit/>
          </a:bodyPr>
          <a:lstStyle/>
          <a:p>
            <a:r>
              <a:rPr lang="ja-JP" altLang="en-US" sz="3200"/>
              <a:t>柯春佳牧師</a:t>
            </a:r>
            <a:endParaRPr lang="en-US" altLang="ja-JP" sz="3200" dirty="0"/>
          </a:p>
          <a:p>
            <a:r>
              <a:rPr lang="en-US" altLang="ja-JP" sz="3200" dirty="0"/>
              <a:t>2026</a:t>
            </a:r>
            <a:r>
              <a:rPr lang="ja-JP" altLang="en-US" sz="3200"/>
              <a:t>年</a:t>
            </a:r>
            <a:r>
              <a:rPr lang="en-US" altLang="ja-JP" sz="3200" dirty="0"/>
              <a:t>7</a:t>
            </a:r>
            <a:r>
              <a:rPr lang="ja-JP" altLang="en-US" sz="3200"/>
              <a:t>月</a:t>
            </a:r>
            <a:r>
              <a:rPr lang="en-US" altLang="ja-JP" sz="3200" dirty="0"/>
              <a:t>19</a:t>
            </a:r>
            <a:r>
              <a:rPr lang="ja-JP" altLang="en-US" sz="3200"/>
              <a:t>日</a:t>
            </a:r>
            <a:endParaRPr lang="en-US" sz="3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6C7327-0EA2-9B11-2514-842DD244E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20" r="6940" b="3725"/>
          <a:stretch>
            <a:fillRect/>
          </a:stretch>
        </p:blipFill>
        <p:spPr>
          <a:xfrm>
            <a:off x="3465226" y="1844260"/>
            <a:ext cx="5830744" cy="3272019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DEBDE89-0152-DBF1-3F63-75895C790DE2}"/>
              </a:ext>
            </a:extLst>
          </p:cNvPr>
          <p:cNvSpPr/>
          <p:nvPr/>
        </p:nvSpPr>
        <p:spPr>
          <a:xfrm>
            <a:off x="8139659" y="1738859"/>
            <a:ext cx="1693889" cy="15048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3A847ED9-4B09-8876-C109-F2B4315AB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40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FCE13-7DFC-3375-5EDC-AFCD42CF7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277812"/>
            <a:ext cx="11328400" cy="62611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dirty="0"/>
              <a:t>d. </a:t>
            </a:r>
            <a:r>
              <a:rPr lang="ja-JP" altLang="en-US" sz="4100"/>
              <a:t>賽</a:t>
            </a:r>
            <a:r>
              <a:rPr lang="en-US" altLang="ja-JP" sz="4100" dirty="0"/>
              <a:t>48:15-19</a:t>
            </a:r>
            <a:endParaRPr lang="ja-JP" altLang="en-US" sz="41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15 </a:t>
            </a:r>
            <a:r>
              <a:rPr lang="en-US" sz="4100" dirty="0" err="1">
                <a:solidFill>
                  <a:srgbClr val="0432FF"/>
                </a:solidFill>
              </a:rPr>
              <a:t>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過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又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選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召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領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道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通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16 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聽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話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起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頭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並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曾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處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話</a:t>
            </a:r>
            <a:r>
              <a:rPr lang="en-US" sz="4100" dirty="0">
                <a:solidFill>
                  <a:srgbClr val="0432FF"/>
                </a:solidFill>
              </a:rPr>
              <a:t> ； </a:t>
            </a:r>
            <a:r>
              <a:rPr lang="en-US" sz="4100" dirty="0" err="1">
                <a:solidFill>
                  <a:srgbClr val="0432FF"/>
                </a:solidFill>
              </a:rPr>
              <a:t>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事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那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C00000"/>
                </a:solidFill>
              </a:rPr>
              <a:t>現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在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主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耶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華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差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遣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我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靈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來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>
                <a:solidFill>
                  <a:srgbClr val="0432FF"/>
                </a:solidFill>
              </a:rPr>
              <a:t>（ </a:t>
            </a:r>
            <a:r>
              <a:rPr lang="en-US" sz="4100" dirty="0" err="1">
                <a:solidFill>
                  <a:srgbClr val="0432FF"/>
                </a:solidFill>
              </a:rPr>
              <a:t>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譯</a:t>
            </a:r>
            <a:r>
              <a:rPr lang="en-US" sz="4100" dirty="0">
                <a:solidFill>
                  <a:srgbClr val="0432FF"/>
                </a:solidFill>
              </a:rPr>
              <a:t> ： </a:t>
            </a:r>
            <a:r>
              <a:rPr lang="en-US" sz="4100" dirty="0" err="1">
                <a:solidFill>
                  <a:srgbClr val="C00000"/>
                </a:solidFill>
              </a:rPr>
              <a:t>耶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華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靈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差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遣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我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來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>
                <a:solidFill>
                  <a:srgbClr val="0432FF"/>
                </a:solidFill>
              </a:rPr>
              <a:t>）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17 </a:t>
            </a:r>
            <a:r>
              <a:rPr lang="en-US" sz="4100" dirty="0" err="1">
                <a:solidFill>
                  <a:srgbClr val="C00000"/>
                </a:solidFill>
              </a:rPr>
              <a:t>耶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華</a:t>
            </a:r>
            <a:r>
              <a:rPr lang="en-US" sz="4100" dirty="0">
                <a:solidFill>
                  <a:srgbClr val="C00000"/>
                </a:solidFill>
              </a:rPr>
              <a:t> ─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救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主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以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色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列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聖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者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如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此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說</a:t>
            </a:r>
            <a:r>
              <a:rPr lang="en-US" sz="4100" dirty="0">
                <a:solidFill>
                  <a:srgbClr val="C00000"/>
                </a:solidFill>
              </a:rPr>
              <a:t> ： </a:t>
            </a:r>
            <a:r>
              <a:rPr lang="en-US" sz="4100" dirty="0" err="1">
                <a:solidFill>
                  <a:srgbClr val="C00000"/>
                </a:solidFill>
              </a:rPr>
              <a:t>我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是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耶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華</a:t>
            </a:r>
            <a:r>
              <a:rPr lang="en-US" sz="4100" dirty="0">
                <a:solidFill>
                  <a:srgbClr val="C00000"/>
                </a:solidFill>
              </a:rPr>
              <a:t> ─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神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教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訓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使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得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益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處</a:t>
            </a:r>
            <a:r>
              <a:rPr lang="en-US" sz="4100" dirty="0">
                <a:solidFill>
                  <a:srgbClr val="C00000"/>
                </a:solidFill>
              </a:rPr>
              <a:t> ， </a:t>
            </a:r>
            <a:r>
              <a:rPr lang="en-US" sz="4100" dirty="0" err="1">
                <a:solidFill>
                  <a:srgbClr val="C00000"/>
                </a:solidFill>
              </a:rPr>
              <a:t>引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導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所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當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行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路</a:t>
            </a:r>
            <a:r>
              <a:rPr lang="en-US" sz="41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18 </a:t>
            </a:r>
            <a:r>
              <a:rPr lang="en-US" sz="4100" dirty="0" err="1">
                <a:solidFill>
                  <a:srgbClr val="C00000"/>
                </a:solidFill>
              </a:rPr>
              <a:t>甚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願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來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聽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從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我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命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令</a:t>
            </a:r>
            <a:r>
              <a:rPr lang="en-US" sz="4100" dirty="0">
                <a:solidFill>
                  <a:srgbClr val="C00000"/>
                </a:solidFill>
              </a:rPr>
              <a:t> ！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平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安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就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如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河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水</a:t>
            </a:r>
            <a:r>
              <a:rPr lang="en-US" sz="4100" dirty="0">
                <a:solidFill>
                  <a:srgbClr val="C00000"/>
                </a:solidFill>
              </a:rPr>
              <a:t> ； </a:t>
            </a:r>
            <a:r>
              <a:rPr lang="en-US" sz="4100" dirty="0" err="1">
                <a:solidFill>
                  <a:srgbClr val="C00000"/>
                </a:solidFill>
              </a:rPr>
              <a:t>你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的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公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義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就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如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海</a:t>
            </a:r>
            <a:r>
              <a:rPr lang="en-US" sz="4100" dirty="0">
                <a:solidFill>
                  <a:srgbClr val="C00000"/>
                </a:solidFill>
              </a:rPr>
              <a:t> </a:t>
            </a:r>
            <a:r>
              <a:rPr lang="en-US" sz="4100" dirty="0" err="1">
                <a:solidFill>
                  <a:srgbClr val="C00000"/>
                </a:solidFill>
              </a:rPr>
              <a:t>浪</a:t>
            </a:r>
            <a:r>
              <a:rPr lang="en-US" sz="41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19 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如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海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沙</a:t>
            </a:r>
            <a:r>
              <a:rPr lang="en-US" sz="4100" dirty="0">
                <a:solidFill>
                  <a:srgbClr val="0432FF"/>
                </a:solidFill>
              </a:rPr>
              <a:t> ； 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腹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中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如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粒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面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除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絕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endParaRPr lang="ja-JP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E303F-E6E6-4538-D3B4-2D707AFC8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6AF868-D66C-F31B-4946-E71C12AD58CE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301052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69244-70B8-3D0B-B18A-B711470B4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50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e. </a:t>
            </a:r>
            <a:r>
              <a:rPr lang="ja-JP" altLang="en-US" sz="3200"/>
              <a:t>賽</a:t>
            </a:r>
            <a:r>
              <a:rPr lang="en-US" altLang="ja-JP" sz="3200" dirty="0"/>
              <a:t>60:18</a:t>
            </a:r>
            <a:endParaRPr lang="en-US" sz="3200" dirty="0"/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C00000"/>
                </a:solidFill>
              </a:rPr>
              <a:t>18 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地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上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強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暴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事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境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內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荒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涼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滅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事</a:t>
            </a:r>
            <a:r>
              <a:rPr lang="en-US" sz="3200" dirty="0">
                <a:solidFill>
                  <a:srgbClr val="C00000"/>
                </a:solidFill>
              </a:rPr>
              <a:t> 。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必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牆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救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讚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美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1C7E7-9A2A-4A80-3C65-DFC1238E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7662A1-98C8-EE8E-4618-7D287B637523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554859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5428C-3971-9E9F-06B1-624107A03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22325"/>
            <a:ext cx="11188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羅</a:t>
            </a:r>
            <a:r>
              <a:rPr lang="en-US" altLang="ja-JP" sz="3200" dirty="0"/>
              <a:t>2:7-10</a:t>
            </a:r>
            <a:endParaRPr lang="ja-JP" altLang="en-US" sz="3200"/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7 </a:t>
            </a:r>
            <a:r>
              <a:rPr lang="en-US" sz="3200" dirty="0" err="1">
                <a:solidFill>
                  <a:srgbClr val="0432FF"/>
                </a:solidFill>
              </a:rPr>
              <a:t>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心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善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耀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貴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永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黨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真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理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忿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怒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難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；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榮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耀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貴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尼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endParaRPr lang="ja-JP" alt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CB9C5-0745-78FF-1EEB-C79101AB3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41B8C-4218-2ADB-1EAD-085881B2A686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71271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A4F3C-90D9-CEB1-D022-FBA4272C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5025"/>
            <a:ext cx="105156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關於尊守神的命令</a:t>
            </a:r>
            <a:r>
              <a:rPr lang="en-US" altLang="ja-JP" sz="3200" dirty="0"/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ja-JP" altLang="en-US" sz="3200"/>
              <a:t>勿以善小而不為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ja-JP" altLang="en-US" sz="3200"/>
              <a:t>勿以惡小而為之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Many a “little” makes a “much.”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人若按著 神的訓誨和法度行事，聖靈就必賜給他；</a:t>
            </a: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聖靈就是基督的靈，人若沒有基督的靈，就不是屬基督的。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72D1F-C989-12D7-B871-AA33C8AD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7A25B-EE7B-681A-71E6-C715B3A28703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999335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243EF-929B-470D-F89A-32A070D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/>
              <a:t>一</a:t>
            </a:r>
            <a:r>
              <a:rPr lang="en-US" altLang="ja-JP" dirty="0"/>
              <a:t>) </a:t>
            </a:r>
            <a:r>
              <a:rPr lang="ja-JP" altLang="en-US"/>
              <a:t>一首歌來自希伯來書</a:t>
            </a:r>
            <a:r>
              <a:rPr lang="en-US" altLang="ja-JP" dirty="0"/>
              <a:t>11:16 </a:t>
            </a:r>
            <a:br>
              <a:rPr lang="en-US" altLang="ja-JP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370F6-C464-54AB-36E9-D78948110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00" y="1027906"/>
            <a:ext cx="119380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希伯來書</a:t>
            </a:r>
            <a:r>
              <a:rPr lang="en-US" altLang="ja-JP" sz="3200" dirty="0"/>
              <a:t>11:16 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16 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更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家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鄉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天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。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被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恥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已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經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預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城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ja-JP" altLang="en-US" sz="3200"/>
              <a:t>神說「我被稱為他們（包括古聖徒們和今之主門徒們）的神，並不以為恥；不僅如此，他們更是我最喜悅的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/>
              <a:t>詩</a:t>
            </a:r>
            <a:r>
              <a:rPr lang="en-US" altLang="ja-JP" sz="3200" dirty="0"/>
              <a:t>16:3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3 </a:t>
            </a:r>
            <a:r>
              <a:rPr lang="en-US" sz="3200" dirty="0" err="1">
                <a:solidFill>
                  <a:srgbClr val="0432FF"/>
                </a:solidFill>
              </a:rPr>
              <a:t>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民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又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善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  <a:br>
              <a:rPr lang="en-US" sz="3200" dirty="0">
                <a:solidFill>
                  <a:srgbClr val="0432FF"/>
                </a:solidFill>
              </a:rPr>
            </a:br>
            <a:r>
              <a:rPr lang="ja-JP" altLang="en-US" sz="3200"/>
              <a:t>美 ：我們的生命若是以 「神羔羊」為大，那就是美</a:t>
            </a:r>
          </a:p>
          <a:p>
            <a:pPr marL="0" indent="0">
              <a:buNone/>
            </a:pPr>
            <a:r>
              <a:rPr lang="ja-JP" altLang="en-US" sz="3200"/>
              <a:t>善：一心推捧 神羔羊，口中就發出推捧 神羔羊那樣的話來</a:t>
            </a:r>
            <a:r>
              <a:rPr lang="en-US" altLang="ja-JP" sz="3200" dirty="0"/>
              <a:t>...</a:t>
            </a:r>
            <a:r>
              <a:rPr lang="ja-JP" altLang="en-US" sz="3200"/>
              <a:t>有尊崇神的存心、言語，行為、動作，那樣的生命，神看為「善」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17241-8C76-2A5B-C851-FBECBF433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9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1777-234F-144F-8A1B-B838726B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</a:t>
            </a:r>
            <a:r>
              <a:rPr lang="ja-JP" altLang="en-US"/>
              <a:t>而我們原本是怎樣的人？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03909-06F6-0405-6AFE-527FEE31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546225"/>
            <a:ext cx="115189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是「在俗世的灰塵裏打滾的貧寒人，在糞堆裏游移的窮乏人」</a:t>
            </a:r>
          </a:p>
          <a:p>
            <a:pPr marL="0" indent="0">
              <a:buNone/>
            </a:pPr>
            <a:r>
              <a:rPr lang="ja-JP" altLang="en-US" sz="3200"/>
              <a:t>我們所有世人都這麼糟嗎？</a:t>
            </a:r>
            <a:endParaRPr lang="en-US" altLang="ja-JP" sz="3200" dirty="0"/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r>
              <a:rPr lang="ja-JP" altLang="en-US" sz="3200"/>
              <a:t>若與「從天上來，含真金、真銀、真智慧的寶貴生命」相比，就真貧寒！！</a:t>
            </a:r>
          </a:p>
          <a:p>
            <a:pPr marL="0" indent="0">
              <a:buNone/>
            </a:pPr>
            <a:r>
              <a:rPr lang="ja-JP" altLang="en-US" sz="3200"/>
              <a:t>若與「從天上來，被聖天使們常頌讚、呼喊聖哉、聖哉聖哉的生命」相較，我們所有人就真是游移在糞堆裏的窮乏人！！</a:t>
            </a:r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3B495-8386-DC86-2FB4-391A8875D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6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C47DD-BFD5-57F9-180B-6E3AB06C6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0" y="190500"/>
            <a:ext cx="11645900" cy="66675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100"/>
              <a:t>然而，神的憐憫和慈愛亙古以來是常有的，</a:t>
            </a:r>
            <a:endParaRPr lang="en-US" altLang="ja-JP" sz="4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100"/>
              <a:t>詩</a:t>
            </a:r>
            <a:r>
              <a:rPr lang="en-US" altLang="ja-JP" sz="4100" dirty="0"/>
              <a:t>113:5-6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5 </a:t>
            </a:r>
            <a:r>
              <a:rPr lang="en-US" sz="4100" dirty="0" err="1">
                <a:solidFill>
                  <a:srgbClr val="0432FF"/>
                </a:solidFill>
              </a:rPr>
              <a:t>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像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華</a:t>
            </a:r>
            <a:r>
              <a:rPr lang="en-US" sz="4100" dirty="0">
                <a:solidFill>
                  <a:srgbClr val="0432FF"/>
                </a:solidFill>
              </a:rPr>
              <a:t> ─ </a:t>
            </a:r>
            <a:r>
              <a:rPr lang="en-US" sz="4100" dirty="0" err="1">
                <a:solidFill>
                  <a:srgbClr val="0432FF"/>
                </a:solidFill>
              </a:rPr>
              <a:t>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呢</a:t>
            </a:r>
            <a:r>
              <a:rPr lang="en-US" sz="4100" dirty="0">
                <a:solidFill>
                  <a:srgbClr val="0432FF"/>
                </a:solidFill>
              </a:rPr>
              <a:t> ？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在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至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高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處</a:t>
            </a:r>
            <a:r>
              <a:rPr lang="en-US" sz="41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6 </a:t>
            </a:r>
            <a:r>
              <a:rPr lang="en-US" sz="4100" dirty="0" err="1">
                <a:solidFill>
                  <a:srgbClr val="0432FF"/>
                </a:solidFill>
              </a:rPr>
              <a:t>自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謙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卑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觀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天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上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事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4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100"/>
              <a:t>祂垂看我們世人，就發了憐憫</a:t>
            </a:r>
            <a:r>
              <a:rPr lang="en-US" sz="4100" dirty="0">
                <a:solidFill>
                  <a:srgbClr val="0432FF"/>
                </a:solidFill>
              </a:rPr>
              <a:t>。</a:t>
            </a:r>
            <a:endParaRPr lang="en-US" altLang="ja-JP" sz="4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41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ja-JP" altLang="en-US" sz="4100"/>
              <a:t>詩</a:t>
            </a:r>
            <a:r>
              <a:rPr lang="en-US" altLang="ja-JP" sz="4100" dirty="0"/>
              <a:t>113:7-9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7 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(</a:t>
            </a:r>
            <a:r>
              <a:rPr lang="ja-JP" altLang="en-US" sz="4100"/>
              <a:t>就</a:t>
            </a:r>
            <a:r>
              <a:rPr lang="en-US" altLang="ja-JP" sz="4100" dirty="0"/>
              <a:t>)</a:t>
            </a:r>
            <a:r>
              <a:rPr lang="en-US" sz="4100" dirty="0" err="1">
                <a:solidFill>
                  <a:srgbClr val="0432FF"/>
                </a:solidFill>
              </a:rPr>
              <a:t>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灰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塵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裡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抬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貧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寒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糞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堆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中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拔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窮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乏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，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8 </a:t>
            </a:r>
            <a:r>
              <a:rPr lang="en-US" sz="4100" dirty="0" err="1">
                <a:solidFill>
                  <a:srgbClr val="0432FF"/>
                </a:solidFill>
              </a:rPr>
              <a:t>使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與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坐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就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是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與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本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王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坐</a:t>
            </a:r>
            <a:r>
              <a:rPr lang="en-US" sz="41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100" b="1" baseline="30000" dirty="0">
                <a:solidFill>
                  <a:srgbClr val="0432FF"/>
                </a:solidFill>
              </a:rPr>
              <a:t>9 </a:t>
            </a:r>
            <a:r>
              <a:rPr lang="en-US" sz="4100" dirty="0" err="1">
                <a:solidFill>
                  <a:srgbClr val="0432FF"/>
                </a:solidFill>
              </a:rPr>
              <a:t>他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使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不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能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生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育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婦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安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居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中</a:t>
            </a:r>
            <a:r>
              <a:rPr lang="en-US" sz="4100" dirty="0">
                <a:solidFill>
                  <a:srgbClr val="0432FF"/>
                </a:solidFill>
              </a:rPr>
              <a:t> ， </a:t>
            </a:r>
            <a:r>
              <a:rPr lang="en-US" sz="4100" dirty="0" err="1">
                <a:solidFill>
                  <a:srgbClr val="0432FF"/>
                </a:solidFill>
              </a:rPr>
              <a:t>為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子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的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樂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母</a:t>
            </a:r>
            <a:r>
              <a:rPr lang="en-US" sz="4100" dirty="0">
                <a:solidFill>
                  <a:srgbClr val="0432FF"/>
                </a:solidFill>
              </a:rPr>
              <a:t> 。 </a:t>
            </a:r>
            <a:r>
              <a:rPr lang="en-US" sz="4100" dirty="0" err="1">
                <a:solidFill>
                  <a:srgbClr val="0432FF"/>
                </a:solidFill>
              </a:rPr>
              <a:t>你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們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要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讚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美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耶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和</a:t>
            </a:r>
            <a:r>
              <a:rPr lang="en-US" sz="4100" dirty="0">
                <a:solidFill>
                  <a:srgbClr val="0432FF"/>
                </a:solidFill>
              </a:rPr>
              <a:t> </a:t>
            </a:r>
            <a:r>
              <a:rPr lang="en-US" sz="4100" dirty="0" err="1">
                <a:solidFill>
                  <a:srgbClr val="0432FF"/>
                </a:solidFill>
              </a:rPr>
              <a:t>華</a:t>
            </a:r>
            <a:r>
              <a:rPr lang="en-US" sz="4100" dirty="0">
                <a:solidFill>
                  <a:srgbClr val="0432FF"/>
                </a:solidFill>
              </a:rPr>
              <a:t> ！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448D3-9285-C847-6EDC-675727193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0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5AD7-14CD-E4D2-CED2-AB230B78E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見證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47ED-123D-F278-5CD9-6E898C994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a.</a:t>
            </a:r>
            <a:r>
              <a:rPr lang="ja-JP" altLang="en-US" sz="3200"/>
              <a:t>據説 吳老牧師是「講臺上</a:t>
            </a:r>
            <a:r>
              <a:rPr lang="en-US" altLang="ja-JP" sz="3200" dirty="0"/>
              <a:t>, </a:t>
            </a:r>
            <a:r>
              <a:rPr lang="ja-JP" altLang="en-US" sz="3200"/>
              <a:t>講臺下，言行表現一致；</a:t>
            </a: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裏、外、生命一致」的傳道人。</a:t>
            </a: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他的服事很能在專注聆聽者生命中，激發出渴慕主的心。有次他說話：在我</a:t>
            </a:r>
            <a:r>
              <a:rPr lang="en-US" altLang="ja-JP" sz="3200" dirty="0"/>
              <a:t>(</a:t>
            </a:r>
            <a:r>
              <a:rPr lang="ja-JP" altLang="en-US" sz="3200"/>
              <a:t>將來</a:t>
            </a:r>
            <a:r>
              <a:rPr lang="en-US" altLang="ja-JP" sz="3200" dirty="0"/>
              <a:t>)</a:t>
            </a:r>
            <a:r>
              <a:rPr lang="ja-JP" altLang="en-US" sz="3200"/>
              <a:t>的追思禮拜上，當為我唱「我不過是個罪人 蒙了主的恩」</a:t>
            </a: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他好像說過類似這樣的話：</a:t>
            </a:r>
            <a:endParaRPr lang="en-US" altLang="ja-JP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 b="1">
                <a:solidFill>
                  <a:srgbClr val="C00000"/>
                </a:solidFill>
              </a:rPr>
              <a:t>「謙卑」與「聖潔」是我們一輩子都要追求的。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5280E-8F11-B1A6-90DC-CFAD55707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6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28C07-970E-0860-F66C-BADA159E3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517525"/>
            <a:ext cx="114681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b.</a:t>
            </a:r>
            <a:r>
              <a:rPr lang="ja-JP" altLang="en-US" sz="3200"/>
              <a:t>羅柄森師母是 神製作成功，生命發出 神榮耀光輝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3200"/>
              <a:t>   被神使用來祝福、造就一些聖徒的器皿。她求告神「保守她、使她不絆倒人」。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CA042-2287-3703-5309-41A333A1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7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F8C15-128E-A181-1197-D7F264B3A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ja-JP" altLang="en-US"/>
              <a:t>二）祂已經給我們預備了一座城</a:t>
            </a:r>
            <a:br>
              <a:rPr lang="ja-JP" altLang="en-US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03512-5883-6F3A-9BE9-70751BE1F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1495425"/>
            <a:ext cx="11391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a. </a:t>
            </a:r>
            <a:r>
              <a:rPr lang="ja-JP" altLang="en-US" sz="3200"/>
              <a:t>來</a:t>
            </a:r>
            <a:r>
              <a:rPr lang="en-US" altLang="ja-JP" sz="3200" dirty="0"/>
              <a:t>11:8-10</a:t>
            </a:r>
            <a:endParaRPr lang="ja-JP" altLang="en-US" sz="3200"/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8 </a:t>
            </a:r>
            <a:r>
              <a:rPr lang="en-US" sz="3200" dirty="0" err="1">
                <a:solidFill>
                  <a:srgbClr val="0432FF"/>
                </a:solidFill>
              </a:rPr>
              <a:t>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罕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信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召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遵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業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方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時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候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不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裡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去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他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著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信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作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客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帳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棚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蒙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許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撒</a:t>
            </a:r>
            <a:r>
              <a:rPr lang="en-US" sz="3200" dirty="0">
                <a:solidFill>
                  <a:srgbClr val="0432FF"/>
                </a:solidFill>
              </a:rPr>
              <a:t> 、 </a:t>
            </a:r>
            <a:r>
              <a:rPr lang="en-US" sz="3200" dirty="0" err="1">
                <a:solidFill>
                  <a:srgbClr val="0432FF"/>
                </a:solidFill>
              </a:rPr>
              <a:t>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等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候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那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座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有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根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城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神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經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營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B1CB6-785F-1B97-632F-B3F97267E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7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32D06-0316-CF50-DB9A-195927C52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673100"/>
            <a:ext cx="10934700" cy="568325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b. </a:t>
            </a:r>
            <a:r>
              <a:rPr lang="ja-JP" altLang="en-US" sz="3200"/>
              <a:t>林前</a:t>
            </a:r>
            <a:r>
              <a:rPr lang="en-US" altLang="ja-JP" sz="3200" dirty="0"/>
              <a:t>3:9-11</a:t>
            </a:r>
            <a:endParaRPr lang="ja-JP" altLang="en-US" sz="3200"/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9 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與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耕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種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田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地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所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房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屋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10 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照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給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我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恩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像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聰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頭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立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好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了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根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基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造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只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是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謹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怎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在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上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面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造</a:t>
            </a:r>
            <a:r>
              <a:rPr lang="en-US" sz="3200" dirty="0">
                <a:solidFill>
                  <a:srgbClr val="0432FF"/>
                </a:solidFill>
              </a:rPr>
              <a:t> 。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11 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那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已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經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根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耶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穌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督</a:t>
            </a:r>
            <a:r>
              <a:rPr lang="en-US" sz="3200" dirty="0">
                <a:solidFill>
                  <a:srgbClr val="C00000"/>
                </a:solidFill>
              </a:rPr>
              <a:t> ，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此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沒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有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人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能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立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別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根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基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056AD-2C77-F9B3-05A7-D9BAD136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4A79BC-D9BB-BE67-B7BF-A4EB1C3C85E1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48522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3448-0000-032C-C381-2299E924C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542924"/>
            <a:ext cx="10998200" cy="581342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c. </a:t>
            </a:r>
            <a:r>
              <a:rPr lang="ja-JP" altLang="en-US" sz="3200"/>
              <a:t>林前</a:t>
            </a:r>
            <a:r>
              <a:rPr lang="en-US" altLang="ja-JP" sz="3200" dirty="0"/>
              <a:t>3:16-17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C00000"/>
                </a:solidFill>
              </a:rPr>
              <a:t>16 </a:t>
            </a:r>
            <a:r>
              <a:rPr lang="en-US" sz="3200" dirty="0" err="1">
                <a:solidFill>
                  <a:srgbClr val="C00000"/>
                </a:solidFill>
              </a:rPr>
              <a:t>豈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不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知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們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神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殿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神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靈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住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在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們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裡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頭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麼</a:t>
            </a:r>
            <a:r>
              <a:rPr lang="en-US" sz="3200" dirty="0">
                <a:solidFill>
                  <a:srgbClr val="C00000"/>
                </a:solidFill>
              </a:rPr>
              <a:t> ？</a:t>
            </a:r>
          </a:p>
          <a:p>
            <a:pPr marL="0" indent="0">
              <a:buNone/>
            </a:pPr>
            <a:r>
              <a:rPr lang="en-US" sz="3200" b="1" baseline="30000" dirty="0">
                <a:solidFill>
                  <a:srgbClr val="0432FF"/>
                </a:solidFill>
              </a:rPr>
              <a:t>17 </a:t>
            </a:r>
            <a:r>
              <a:rPr lang="en-US" sz="3200" dirty="0" err="1">
                <a:solidFill>
                  <a:srgbClr val="0432FF"/>
                </a:solidFill>
              </a:rPr>
              <a:t>若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有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的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殿</a:t>
            </a:r>
            <a:r>
              <a:rPr lang="en-US" sz="3200" dirty="0">
                <a:solidFill>
                  <a:srgbClr val="0432FF"/>
                </a:solidFill>
              </a:rPr>
              <a:t> ， </a:t>
            </a:r>
            <a:r>
              <a:rPr lang="en-US" sz="3200" dirty="0" err="1">
                <a:solidFill>
                  <a:srgbClr val="0432FF"/>
                </a:solidFill>
              </a:rPr>
              <a:t>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必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要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毀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壞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那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人</a:t>
            </a:r>
            <a:r>
              <a:rPr lang="en-US" sz="3200" dirty="0">
                <a:solidFill>
                  <a:srgbClr val="0432FF"/>
                </a:solidFill>
              </a:rPr>
              <a:t> ； </a:t>
            </a:r>
            <a:r>
              <a:rPr lang="en-US" sz="3200" dirty="0" err="1">
                <a:solidFill>
                  <a:srgbClr val="0432FF"/>
                </a:solidFill>
              </a:rPr>
              <a:t>因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0432FF"/>
                </a:solidFill>
              </a:rPr>
              <a:t>為</a:t>
            </a:r>
            <a:r>
              <a:rPr lang="en-US" sz="3200" dirty="0">
                <a:solidFill>
                  <a:srgbClr val="0432FF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神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殿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聖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的</a:t>
            </a:r>
            <a:r>
              <a:rPr lang="en-US" sz="3200" dirty="0">
                <a:solidFill>
                  <a:srgbClr val="C00000"/>
                </a:solidFill>
              </a:rPr>
              <a:t> ， </a:t>
            </a:r>
            <a:r>
              <a:rPr lang="en-US" sz="3200" dirty="0" err="1">
                <a:solidFill>
                  <a:srgbClr val="C00000"/>
                </a:solidFill>
              </a:rPr>
              <a:t>這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殿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就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是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你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們</a:t>
            </a:r>
            <a:r>
              <a:rPr lang="en-US" sz="3200" dirty="0">
                <a:solidFill>
                  <a:srgbClr val="C00000"/>
                </a:solidFill>
              </a:rPr>
              <a:t> 。</a:t>
            </a:r>
          </a:p>
          <a:p>
            <a:pPr marL="0" indent="0">
              <a:buNone/>
            </a:pPr>
            <a:endParaRPr lang="ja-JP" altLang="en-US" sz="3200"/>
          </a:p>
          <a:p>
            <a:pPr marL="0" indent="0">
              <a:buNone/>
            </a:pPr>
            <a:r>
              <a:rPr lang="ja-JP" altLang="en-US" sz="3200"/>
              <a:t>不論是「城」、「房屋」或「殿」，那都是一個居所，一個 神在其中，有牆、有門的境界。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FCB2-0F9C-E867-2DCA-DE3BE2BC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0CA6-A9D6-A643-A27A-4C832375E444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725717-1BC0-5ECF-F9CD-41033AAB6CA8}"/>
              </a:ext>
            </a:extLst>
          </p:cNvPr>
          <p:cNvSpPr txBox="1"/>
          <p:nvPr/>
        </p:nvSpPr>
        <p:spPr>
          <a:xfrm>
            <a:off x="4660900" y="136525"/>
            <a:ext cx="6680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500"/>
              <a:t>二）祂已經給我們預備了一座城</a:t>
            </a:r>
            <a:r>
              <a:rPr lang="en-US" altLang="ja-JP" sz="2500" dirty="0"/>
              <a:t> (continued)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567975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1674</Words>
  <Application>Microsoft Macintosh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  我們卻羨慕那更美的家鄉 </vt:lpstr>
      <vt:lpstr>一) 一首歌來自希伯來書11:16  </vt:lpstr>
      <vt:lpstr>B.而我們原本是怎樣的人？</vt:lpstr>
      <vt:lpstr>PowerPoint Presentation</vt:lpstr>
      <vt:lpstr>見證</vt:lpstr>
      <vt:lpstr>PowerPoint Presentation</vt:lpstr>
      <vt:lpstr>二）祂已經給我們預備了一座城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Shue, Shyueh-rwong C</dc:creator>
  <cp:lastModifiedBy>Shue, Shyueh-rwong C</cp:lastModifiedBy>
  <cp:revision>2</cp:revision>
  <dcterms:created xsi:type="dcterms:W3CDTF">2026-07-18T22:39:15Z</dcterms:created>
  <dcterms:modified xsi:type="dcterms:W3CDTF">2026-07-18T23:42:29Z</dcterms:modified>
</cp:coreProperties>
</file>