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71" r:id="rId5"/>
    <p:sldId id="268" r:id="rId6"/>
    <p:sldId id="269" r:id="rId7"/>
    <p:sldId id="273" r:id="rId8"/>
    <p:sldId id="275" r:id="rId9"/>
    <p:sldId id="276" r:id="rId10"/>
    <p:sldId id="277" r:id="rId11"/>
    <p:sldId id="278" r:id="rId12"/>
    <p:sldId id="274" r:id="rId13"/>
    <p:sldId id="260" r:id="rId14"/>
    <p:sldId id="279" r:id="rId15"/>
    <p:sldId id="281" r:id="rId16"/>
    <p:sldId id="280" r:id="rId17"/>
    <p:sldId id="261" r:id="rId18"/>
    <p:sldId id="258" r:id="rId19"/>
    <p:sldId id="282" r:id="rId20"/>
    <p:sldId id="262" r:id="rId21"/>
    <p:sldId id="263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6A657-CC8A-A84D-86F4-F5468EC26CCE}" type="datetimeFigureOut">
              <a:rPr lang="en-US" smtClean="0"/>
              <a:t>6/6/26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8FCEC-7D35-EB4D-8839-CC27DC983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25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139FE-F0FE-1BAC-E394-7EAE1BFD5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73E93-53F0-7B53-7DE2-F2C88547B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948BD-CF3C-794A-1BAE-3D119542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80DE-552B-DB46-9C9C-BD05B0C84F58}" type="datetime1">
              <a:rPr lang="en-US" smtClean="0"/>
              <a:t>6/6/26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B42EB-9DCB-1668-03BB-0D35F252E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66447-6324-AA0B-5424-8CC909F8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3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D0AF-54B7-9B48-3D18-148AC39B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E3BCE-4B7C-3760-085F-F1A774CAF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D1E28-7646-CFFA-4442-3624D457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79D7-0AEE-8E4C-A319-24483D4A59CD}" type="datetime1">
              <a:rPr lang="en-US" smtClean="0"/>
              <a:t>6/6/26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8EFE9-14BA-5601-C760-7F1097636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7A5AA-B60D-E688-30EC-5B9A3A4C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0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8E441-B016-F93B-7483-346A76CD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79BCF-CC2E-0EBA-6F39-E47BF45AB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68DAE-FD3F-00BE-A6EE-7E84D2AD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D091-E043-6747-8FF6-3C7526AAA518}" type="datetime1">
              <a:rPr lang="en-US" smtClean="0"/>
              <a:t>6/6/26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B86A3-0F8A-C77B-6FB8-3EFCB009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56281-7127-4E90-3086-6CFD64AB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8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B3C5D-53A5-4063-BABA-A8C1DE7E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CD3DE-CA8F-D231-F7E1-0A044E8FA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99CDC-3249-EB45-57BA-FD6E0FD3D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9B720-DC42-5DF9-5E4A-80E1EC99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CFD9-DEA0-944E-822F-E6F18013D53A}" type="datetime1">
              <a:rPr lang="en-US" smtClean="0"/>
              <a:t>6/6/26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C7068-8093-4BB2-DB66-4BA1B55A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BB6A7-2CD8-1E15-E2C7-9B902567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8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D04A-C9CB-7345-2086-0D9AAEE35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651E1-B4DC-8EE0-9250-E63E02E20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F10AD-61E0-1206-DDB2-196F2488E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38A706-AC93-7D13-4432-A8890DFBF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91FC-0F76-BA65-60D5-77FB8F992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51491E-F6AA-6433-6D71-D13F8350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8EA3-D303-7A44-BA04-E29D7AEFF679}" type="datetime1">
              <a:rPr lang="en-US" smtClean="0"/>
              <a:t>6/6/26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FCFB9-72C1-5083-3880-AFB4C641D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D689F-455B-506A-D03C-2FECCA716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4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DA52-6AAA-672B-8BDC-E5A0DC0E1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442B7D-6173-F581-C52E-1FB9F4C0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90F54-B9BF-674F-9193-460BE2D019C7}" type="datetime1">
              <a:rPr lang="en-US" smtClean="0"/>
              <a:t>6/6/26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5081FE-757E-8EF2-1227-A932F2B6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3D652-A62D-B714-8871-AD555A4E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7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5D5D44-D18C-FEBD-BD75-732A11984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45C1F-601B-844E-98C1-583A60431120}" type="datetime1">
              <a:rPr lang="en-US" smtClean="0"/>
              <a:t>6/6/26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9C226-0892-012B-BFE8-2F5CCC5EF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FB4E6-C141-3F41-33AF-AC1D9497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7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1DD6-B3B2-1A72-BA77-7BB0FAFB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31AD-B39B-DC04-253C-FAA0B27CD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52B57-A644-68C0-5F9D-50A4C09A1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831BC-7483-F84A-1A75-6EB27161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DA7A6-018C-B244-BF0B-938225009CEF}" type="datetime1">
              <a:rPr lang="en-US" smtClean="0"/>
              <a:t>6/6/26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B272F-0EDB-3CB1-59C7-63F4EC66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E1C4C-AA78-FF88-8E8D-9AB00AB4F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0BB06-791F-8AF2-118A-3D824AED4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8A5471-BFEB-9F7D-A752-BD78FCDEF9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A944E-A084-71E6-94C7-BE66A1B1D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3FFB0-A234-AE6C-1BC7-1D52D19CC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661E-807B-0142-A09F-DE9C5CC782F3}" type="datetime1">
              <a:rPr lang="en-US" smtClean="0"/>
              <a:t>6/6/26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AA259-7EB6-937F-43BC-F84BCA91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4EF45-4B4D-15AF-0278-F1B21B68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9E7C9-DB39-F052-CF86-7A92B15D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FDD592-D0CF-F435-B441-BC94B6852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0B2B9-C8BD-91E7-E5FC-AEEAE4BD0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B810-649B-F849-985E-2A69F578BFAD}" type="datetime1">
              <a:rPr lang="en-US" smtClean="0"/>
              <a:t>6/6/26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97F42-60F2-0206-D717-45D215BC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5513B-767B-A4AC-6F9E-36EF315BC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2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6731EA-E488-DD21-92D3-C0D09163B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1C6D4B-CE21-31DC-0D1A-5FA43F5DB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E2CC8-FC43-6F27-2703-83DFE5420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A5B94-826C-9C41-916E-5C40B58EADE8}" type="datetime1">
              <a:rPr lang="en-US" smtClean="0"/>
              <a:t>6/6/26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1D328-B804-A443-32C9-976392FF3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32C14-3598-FBF5-14C5-828C29AFE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8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044C8-1705-3321-B00F-2AAA32A4D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8FE47-D2B9-2B1C-0387-9F3845DEB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F77A3-218F-B677-C6D5-8562BB4BA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D6172-9590-6644-913C-284C4862A334}" type="datetime1">
              <a:rPr lang="en-US" smtClean="0"/>
              <a:t>6/6/26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298B0-1BBC-7884-249D-531B84829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6BE7A-60E6-50CB-8AD9-CDEB7B986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C7AA53-69E5-8F4E-804E-58D440B2A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FF204D-15CB-428B-BDD7-DB7808ABEC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709" b="-1"/>
          <a:stretch>
            <a:fillRect/>
          </a:stretch>
        </p:blipFill>
        <p:spPr>
          <a:xfrm>
            <a:off x="2915455" y="-13648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A3E09B-8754-E462-C958-2AEC8DFBF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333" y="1600832"/>
            <a:ext cx="3702670" cy="2640247"/>
          </a:xfrm>
        </p:spPr>
        <p:txBody>
          <a:bodyPr>
            <a:normAutofit/>
          </a:bodyPr>
          <a:lstStyle/>
          <a:p>
            <a:pPr algn="l"/>
            <a:br>
              <a:rPr lang="ja-JP" altLang="en-US" sz="440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ja-JP" altLang="en-US" sz="4400" b="1">
                <a:solidFill>
                  <a:schemeClr val="tx1">
                    <a:lumMod val="85000"/>
                    <a:lumOff val="15000"/>
                  </a:schemeClr>
                </a:solidFill>
              </a:rPr>
              <a:t>主，求救我脫離我的自己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FA7F-1E7C-DF6C-EBBF-AF193F14E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1297" y="4952959"/>
            <a:ext cx="3050743" cy="1585819"/>
          </a:xfrm>
        </p:spPr>
        <p:txBody>
          <a:bodyPr>
            <a:noAutofit/>
          </a:bodyPr>
          <a:lstStyle/>
          <a:p>
            <a:r>
              <a:rPr lang="ja-JP" altLang="en-US" sz="3200">
                <a:solidFill>
                  <a:schemeClr val="tx1">
                    <a:lumMod val="85000"/>
                    <a:lumOff val="15000"/>
                  </a:schemeClr>
                </a:solidFill>
              </a:rPr>
              <a:t>柯春佳牧師</a:t>
            </a:r>
            <a:endParaRPr lang="en-US" altLang="ja-JP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altLang="ja-JP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2026</a:t>
            </a:r>
            <a:r>
              <a:rPr lang="ja-JP" altLang="en-US" sz="3200">
                <a:solidFill>
                  <a:schemeClr val="tx1">
                    <a:lumMod val="85000"/>
                    <a:lumOff val="15000"/>
                  </a:schemeClr>
                </a:solidFill>
              </a:rPr>
              <a:t>年</a:t>
            </a:r>
            <a:r>
              <a:rPr lang="en-US" altLang="ja-JP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  <a:r>
              <a:rPr lang="ja-JP" altLang="en-US" sz="3200">
                <a:solidFill>
                  <a:schemeClr val="tx1">
                    <a:lumMod val="85000"/>
                    <a:lumOff val="15000"/>
                  </a:schemeClr>
                </a:solidFill>
              </a:rPr>
              <a:t>月</a:t>
            </a:r>
            <a:r>
              <a:rPr lang="en-US" altLang="ja-JP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  <a:r>
              <a:rPr lang="ja-JP" altLang="en-US" sz="3200">
                <a:solidFill>
                  <a:schemeClr val="tx1">
                    <a:lumMod val="85000"/>
                    <a:lumOff val="15000"/>
                  </a:schemeClr>
                </a:solidFill>
              </a:rPr>
              <a:t>日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9E7E1-B3FA-46D0-1C51-D36A0090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5C7AA53-69E5-8F4E-804E-58D440B2A51F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5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18777-7E8D-A2F7-F61A-733775C9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一）聖經記載的事件和話語，是要來調教我們的意念，話語和行為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E6C45-B079-B4A6-D62D-CDD255831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60" y="1690687"/>
            <a:ext cx="11104085" cy="53050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路</a:t>
            </a:r>
            <a:r>
              <a:rPr lang="en-US" altLang="ja-JP" sz="3200" dirty="0"/>
              <a:t>6:1-5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</a:t>
            </a:r>
            <a:r>
              <a:rPr lang="en-US" sz="3200" dirty="0">
                <a:solidFill>
                  <a:srgbClr val="0432FF"/>
                </a:solidFill>
              </a:rPr>
              <a:t>有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日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過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穗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吃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2 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呢</a:t>
            </a:r>
            <a:r>
              <a:rPr lang="en-US" sz="3200" dirty="0">
                <a:solidFill>
                  <a:srgbClr val="0432FF"/>
                </a:solidFill>
              </a:rPr>
              <a:t>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3 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C00000"/>
                </a:solidFill>
              </a:rPr>
              <a:t>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記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著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大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衛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跟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飢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時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作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， </a:t>
            </a:r>
            <a:r>
              <a:rPr lang="en-US" sz="3200" dirty="0" err="1">
                <a:solidFill>
                  <a:srgbClr val="C00000"/>
                </a:solidFill>
              </a:rPr>
              <a:t>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這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也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念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麼</a:t>
            </a:r>
            <a:r>
              <a:rPr lang="en-US" sz="3200" dirty="0">
                <a:solidFill>
                  <a:srgbClr val="C00000"/>
                </a:solidFill>
              </a:rPr>
              <a:t>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4 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殿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吃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吃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外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吃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5 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C00000"/>
                </a:solidFill>
              </a:rPr>
              <a:t>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子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50682-364A-E704-8912-8D546336F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2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28B15-5340-D4F6-1CD5-9C5E6F358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38" y="-176270"/>
            <a:ext cx="10515600" cy="1325563"/>
          </a:xfrm>
        </p:spPr>
        <p:txBody>
          <a:bodyPr/>
          <a:lstStyle/>
          <a:p>
            <a:r>
              <a:rPr lang="ja-JP" altLang="en-US"/>
              <a:t>二）兩位祭司和兩位君王給我們的鑒誡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AE522-EBBF-BFFE-32BA-9B24A745E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96" y="859314"/>
            <a:ext cx="11750407" cy="6676223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/>
              <a:t>A)</a:t>
            </a:r>
            <a:r>
              <a:rPr lang="ja-JP" altLang="en-US" sz="8000"/>
              <a:t>兩位祭司：以利和撒母耳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/>
              <a:t>a.</a:t>
            </a:r>
            <a:r>
              <a:rPr lang="ja-JP" altLang="en-US" sz="8000"/>
              <a:t>哈拿和以利的互動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8000"/>
              <a:t>撒上</a:t>
            </a:r>
            <a:r>
              <a:rPr lang="en-US" altLang="ja-JP" sz="8000" dirty="0"/>
              <a:t>1:12-18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b="1" baseline="30000" dirty="0">
                <a:solidFill>
                  <a:srgbClr val="0432FF"/>
                </a:solidFill>
              </a:rPr>
              <a:t>12 </a:t>
            </a:r>
            <a:r>
              <a:rPr lang="en-US" sz="8000" dirty="0" err="1">
                <a:solidFill>
                  <a:srgbClr val="0432FF"/>
                </a:solidFill>
              </a:rPr>
              <a:t>哈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拿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在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耶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和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華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面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住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地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祈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禱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以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利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定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睛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看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他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的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嘴</a:t>
            </a:r>
            <a:r>
              <a:rPr lang="en-US" sz="80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b="1" baseline="30000" dirty="0">
                <a:solidFill>
                  <a:srgbClr val="0432FF"/>
                </a:solidFill>
              </a:rPr>
              <a:t>13 </a:t>
            </a:r>
            <a:r>
              <a:rPr lang="en-US" sz="8000" dirty="0">
                <a:solidFill>
                  <a:srgbClr val="0432FF"/>
                </a:solidFill>
              </a:rPr>
              <a:t>（ </a:t>
            </a:r>
            <a:r>
              <a:rPr lang="en-US" sz="8000" dirty="0" err="1">
                <a:solidFill>
                  <a:srgbClr val="0432FF"/>
                </a:solidFill>
              </a:rPr>
              <a:t>原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來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哈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拿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心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中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默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禱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只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動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嘴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唇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出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聲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音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因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此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以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利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以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為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他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喝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醉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了</a:t>
            </a:r>
            <a:r>
              <a:rPr lang="en-US" sz="8000" dirty="0">
                <a:solidFill>
                  <a:srgbClr val="0432FF"/>
                </a:solidFill>
              </a:rPr>
              <a:t> 。 ）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b="1" baseline="30000" dirty="0">
                <a:solidFill>
                  <a:srgbClr val="0432FF"/>
                </a:solidFill>
              </a:rPr>
              <a:t>14 </a:t>
            </a:r>
            <a:r>
              <a:rPr lang="en-US" sz="8000" dirty="0" err="1">
                <a:solidFill>
                  <a:srgbClr val="0432FF"/>
                </a:solidFill>
              </a:rPr>
              <a:t>以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利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他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說</a:t>
            </a:r>
            <a:r>
              <a:rPr lang="en-US" sz="8000" dirty="0">
                <a:solidFill>
                  <a:srgbClr val="0432FF"/>
                </a:solidFill>
              </a:rPr>
              <a:t> ： </a:t>
            </a:r>
            <a:r>
              <a:rPr lang="en-US" sz="8000" dirty="0" err="1">
                <a:solidFill>
                  <a:srgbClr val="0432FF"/>
                </a:solidFill>
              </a:rPr>
              <a:t>你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要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醉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到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幾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時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呢</a:t>
            </a:r>
            <a:r>
              <a:rPr lang="en-US" sz="8000" dirty="0">
                <a:solidFill>
                  <a:srgbClr val="0432FF"/>
                </a:solidFill>
              </a:rPr>
              <a:t> ？ </a:t>
            </a:r>
            <a:r>
              <a:rPr lang="en-US" sz="8000" dirty="0" err="1">
                <a:solidFill>
                  <a:srgbClr val="0432FF"/>
                </a:solidFill>
              </a:rPr>
              <a:t>你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應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該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喝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酒</a:t>
            </a:r>
            <a:r>
              <a:rPr lang="en-US" sz="80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b="1" baseline="30000" dirty="0">
                <a:solidFill>
                  <a:srgbClr val="0432FF"/>
                </a:solidFill>
              </a:rPr>
              <a:t>15 </a:t>
            </a:r>
            <a:r>
              <a:rPr lang="en-US" sz="8000" dirty="0" err="1">
                <a:solidFill>
                  <a:srgbClr val="0432FF"/>
                </a:solidFill>
              </a:rPr>
              <a:t>哈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拿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回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答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說</a:t>
            </a:r>
            <a:r>
              <a:rPr lang="en-US" sz="8000" dirty="0">
                <a:solidFill>
                  <a:srgbClr val="0432FF"/>
                </a:solidFill>
              </a:rPr>
              <a:t> ： </a:t>
            </a:r>
            <a:r>
              <a:rPr lang="en-US" sz="8000" dirty="0" err="1">
                <a:solidFill>
                  <a:srgbClr val="0432FF"/>
                </a:solidFill>
              </a:rPr>
              <a:t>主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啊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是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這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樣</a:t>
            </a:r>
            <a:r>
              <a:rPr lang="en-US" sz="8000" dirty="0">
                <a:solidFill>
                  <a:srgbClr val="0432FF"/>
                </a:solidFill>
              </a:rPr>
              <a:t> 。 </a:t>
            </a:r>
            <a:r>
              <a:rPr lang="en-US" sz="8000" dirty="0" err="1">
                <a:solidFill>
                  <a:srgbClr val="0432FF"/>
                </a:solidFill>
              </a:rPr>
              <a:t>我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是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心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裡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愁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苦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的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婦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人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清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酒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濃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酒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都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沒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有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喝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但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在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耶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和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華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面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傾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心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吐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意</a:t>
            </a:r>
            <a:r>
              <a:rPr lang="en-US" sz="80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b="1" baseline="30000" dirty="0">
                <a:solidFill>
                  <a:srgbClr val="0432FF"/>
                </a:solidFill>
              </a:rPr>
              <a:t>16 </a:t>
            </a:r>
            <a:r>
              <a:rPr lang="en-US" sz="8000" dirty="0" err="1">
                <a:solidFill>
                  <a:srgbClr val="0432FF"/>
                </a:solidFill>
              </a:rPr>
              <a:t>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要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將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婢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女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看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作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不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正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經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的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女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子</a:t>
            </a:r>
            <a:r>
              <a:rPr lang="en-US" sz="8000" dirty="0">
                <a:solidFill>
                  <a:srgbClr val="0432FF"/>
                </a:solidFill>
              </a:rPr>
              <a:t> 。 </a:t>
            </a:r>
            <a:r>
              <a:rPr lang="en-US" sz="8000" dirty="0" err="1">
                <a:solidFill>
                  <a:srgbClr val="0432FF"/>
                </a:solidFill>
              </a:rPr>
              <a:t>我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因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被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人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激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動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愁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苦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太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多</a:t>
            </a:r>
            <a:r>
              <a:rPr lang="en-US" sz="8000" dirty="0">
                <a:solidFill>
                  <a:srgbClr val="0432FF"/>
                </a:solidFill>
              </a:rPr>
              <a:t> ， </a:t>
            </a:r>
            <a:r>
              <a:rPr lang="en-US" sz="8000" dirty="0" err="1">
                <a:solidFill>
                  <a:srgbClr val="0432FF"/>
                </a:solidFill>
              </a:rPr>
              <a:t>所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以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祈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求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到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如</a:t>
            </a:r>
            <a:r>
              <a:rPr lang="en-US" sz="8000" dirty="0">
                <a:solidFill>
                  <a:srgbClr val="0432FF"/>
                </a:solidFill>
              </a:rPr>
              <a:t> </a:t>
            </a:r>
            <a:r>
              <a:rPr lang="en-US" sz="8000" dirty="0" err="1">
                <a:solidFill>
                  <a:srgbClr val="0432FF"/>
                </a:solidFill>
              </a:rPr>
              <a:t>今</a:t>
            </a:r>
            <a:r>
              <a:rPr lang="en-US" sz="80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5882C-AAE2-0E3B-D8DD-CAA2AE90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21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B5DCD-DD03-A573-91BC-BABA7F3D6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10" y="723938"/>
            <a:ext cx="11533742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1:12-18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17 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18 </a:t>
            </a:r>
            <a:r>
              <a:rPr lang="en-US" sz="3200" dirty="0" err="1">
                <a:solidFill>
                  <a:srgbClr val="0432FF"/>
                </a:solidFill>
              </a:rPr>
              <a:t>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恩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飯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容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2639F-B4E5-885F-861B-F585A209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67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9E12-1505-0DDA-400F-71AACAB2D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15" y="635803"/>
            <a:ext cx="11997369" cy="608567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後來，神應允哈拿的禱告，讓她生下了撒母耳，哈拿也照她向耶和華神所許的願，還願了 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1:26-28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26 </a:t>
            </a:r>
            <a:r>
              <a:rPr lang="en-US" sz="3200" dirty="0" err="1">
                <a:solidFill>
                  <a:srgbClr val="0432FF"/>
                </a:solidFill>
              </a:rPr>
              <a:t>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啊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誓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27 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28 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終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身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歸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 </a:t>
            </a:r>
            <a:r>
              <a:rPr lang="en-US" sz="3200" dirty="0" err="1">
                <a:solidFill>
                  <a:srgbClr val="0432FF"/>
                </a:solidFill>
              </a:rPr>
              <a:t>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AE57C-20A1-37D9-226A-641AA5299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20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DA54B-5EA3-3716-D9C1-11B94E30D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46" y="602753"/>
            <a:ext cx="1137950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b.</a:t>
            </a:r>
            <a:r>
              <a:rPr lang="ja-JP" altLang="en-US" sz="3200"/>
              <a:t>以利的兩個兒子是惡人，不認識耶和華</a:t>
            </a:r>
            <a:r>
              <a:rPr lang="en-US" altLang="ja-JP" sz="3200" dirty="0"/>
              <a:t>.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c. </a:t>
            </a:r>
            <a:r>
              <a:rPr lang="ja-JP" altLang="en-US" sz="3200"/>
              <a:t>撒上</a:t>
            </a:r>
            <a:r>
              <a:rPr lang="en-US" altLang="ja-JP" sz="3200" dirty="0"/>
              <a:t>2:27-35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27 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候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麼</a:t>
            </a:r>
            <a:r>
              <a:rPr lang="en-US" sz="3200" dirty="0">
                <a:solidFill>
                  <a:srgbClr val="0432FF"/>
                </a:solidFill>
              </a:rPr>
              <a:t>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28 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中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司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香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祭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得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麼</a:t>
            </a:r>
            <a:r>
              <a:rPr lang="en-US" sz="3200" dirty="0">
                <a:solidFill>
                  <a:srgbClr val="0432FF"/>
                </a:solidFill>
              </a:rPr>
              <a:t>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29 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物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踏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C00000"/>
                </a:solidFill>
              </a:rPr>
              <a:t>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子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於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色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列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祭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物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呢</a:t>
            </a:r>
            <a:r>
              <a:rPr lang="en-US" sz="3200" dirty="0">
                <a:solidFill>
                  <a:srgbClr val="C00000"/>
                </a:solidFill>
              </a:rPr>
              <a:t> 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F560F-7AFA-CDEE-5DB2-9E4EEAE97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0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279CA-B714-DC7F-47AD-6AB16585E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442" y="259469"/>
            <a:ext cx="11566792" cy="646200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/>
              <a:t>c. </a:t>
            </a:r>
            <a:r>
              <a:rPr lang="ja-JP" altLang="en-US" sz="3800"/>
              <a:t>撒上</a:t>
            </a:r>
            <a:r>
              <a:rPr lang="en-US" altLang="ja-JP" sz="3800" dirty="0"/>
              <a:t>2:27-35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30 </a:t>
            </a:r>
            <a:r>
              <a:rPr lang="en-US" sz="3800" dirty="0" err="1">
                <a:solidFill>
                  <a:srgbClr val="0432FF"/>
                </a:solidFill>
              </a:rPr>
              <a:t>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此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華</a:t>
            </a:r>
            <a:r>
              <a:rPr lang="en-US" sz="3800" dirty="0">
                <a:solidFill>
                  <a:srgbClr val="0432FF"/>
                </a:solidFill>
              </a:rPr>
              <a:t> ─ </a:t>
            </a:r>
            <a:r>
              <a:rPr lang="en-US" sz="3800" dirty="0" err="1">
                <a:solidFill>
                  <a:srgbClr val="0432FF"/>
                </a:solidFill>
              </a:rPr>
              <a:t>以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色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列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神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說</a:t>
            </a:r>
            <a:r>
              <a:rPr lang="en-US" sz="3800" dirty="0">
                <a:solidFill>
                  <a:srgbClr val="0432FF"/>
                </a:solidFill>
              </a:rPr>
              <a:t> ：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曾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說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永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面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前</a:t>
            </a:r>
            <a:r>
              <a:rPr lang="en-US" sz="3800" dirty="0">
                <a:solidFill>
                  <a:srgbClr val="0432FF"/>
                </a:solidFill>
              </a:rPr>
              <a:t> ； </a:t>
            </a:r>
            <a:r>
              <a:rPr lang="en-US" sz="3800" dirty="0" err="1">
                <a:solidFill>
                  <a:srgbClr val="0432FF"/>
                </a:solidFill>
              </a:rPr>
              <a:t>現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卻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說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不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容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這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樣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行</a:t>
            </a:r>
            <a:r>
              <a:rPr lang="en-US" sz="3800" dirty="0">
                <a:solidFill>
                  <a:srgbClr val="0432FF"/>
                </a:solidFill>
              </a:rPr>
              <a:t> 。 </a:t>
            </a:r>
            <a:r>
              <a:rPr lang="en-US" sz="3800" dirty="0" err="1">
                <a:solidFill>
                  <a:srgbClr val="C00000"/>
                </a:solidFill>
              </a:rPr>
              <a:t>因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為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尊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重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我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的</a:t>
            </a:r>
            <a:r>
              <a:rPr lang="en-US" sz="3800" dirty="0">
                <a:solidFill>
                  <a:srgbClr val="C00000"/>
                </a:solidFill>
              </a:rPr>
              <a:t> ， </a:t>
            </a:r>
            <a:r>
              <a:rPr lang="en-US" sz="3800" dirty="0" err="1">
                <a:solidFill>
                  <a:srgbClr val="C00000"/>
                </a:solidFill>
              </a:rPr>
              <a:t>我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必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重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看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他</a:t>
            </a:r>
            <a:r>
              <a:rPr lang="en-US" sz="3800" dirty="0">
                <a:solidFill>
                  <a:srgbClr val="C00000"/>
                </a:solidFill>
              </a:rPr>
              <a:t> ； </a:t>
            </a:r>
            <a:r>
              <a:rPr lang="en-US" sz="3800" dirty="0" err="1">
                <a:solidFill>
                  <a:srgbClr val="C00000"/>
                </a:solidFill>
              </a:rPr>
              <a:t>藐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視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我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的</a:t>
            </a:r>
            <a:r>
              <a:rPr lang="en-US" sz="3800" dirty="0">
                <a:solidFill>
                  <a:srgbClr val="C00000"/>
                </a:solidFill>
              </a:rPr>
              <a:t> ， </a:t>
            </a:r>
            <a:r>
              <a:rPr lang="en-US" sz="3800" dirty="0" err="1">
                <a:solidFill>
                  <a:srgbClr val="C00000"/>
                </a:solidFill>
              </a:rPr>
              <a:t>他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必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被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輕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視</a:t>
            </a:r>
            <a:r>
              <a:rPr lang="en-US" sz="38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31 </a:t>
            </a:r>
            <a:r>
              <a:rPr lang="en-US" sz="3800" dirty="0" err="1">
                <a:solidFill>
                  <a:srgbClr val="0432FF"/>
                </a:solidFill>
              </a:rPr>
              <a:t>日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子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到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折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斷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臂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臂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使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沒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有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年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32 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神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使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以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色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列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享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福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時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候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敗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落</a:t>
            </a:r>
            <a:r>
              <a:rPr lang="en-US" sz="3800" dirty="0">
                <a:solidFill>
                  <a:srgbClr val="0432FF"/>
                </a:solidFill>
              </a:rPr>
              <a:t> 。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永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沒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有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年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33 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不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從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壇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前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盡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； </a:t>
            </a:r>
            <a:r>
              <a:rPr lang="en-US" sz="3800" dirty="0" err="1">
                <a:solidFill>
                  <a:srgbClr val="0432FF"/>
                </a:solidFill>
              </a:rPr>
              <a:t>那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未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使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眼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目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乾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癟</a:t>
            </a:r>
            <a:r>
              <a:rPr lang="en-US" sz="3800" dirty="0">
                <a:solidFill>
                  <a:srgbClr val="0432FF"/>
                </a:solidFill>
              </a:rPr>
              <a:t> 、 </a:t>
            </a:r>
            <a:r>
              <a:rPr lang="en-US" sz="3800" dirty="0" err="1">
                <a:solidFill>
                  <a:srgbClr val="0432FF"/>
                </a:solidFill>
              </a:rPr>
              <a:t>心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憂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傷</a:t>
            </a:r>
            <a:r>
              <a:rPr lang="en-US" sz="3800" dirty="0">
                <a:solidFill>
                  <a:srgbClr val="0432FF"/>
                </a:solidFill>
              </a:rPr>
              <a:t> 。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生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都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死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年</a:t>
            </a:r>
            <a:r>
              <a:rPr lang="en-US" sz="3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34 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兩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兒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子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何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弗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尼</a:t>
            </a:r>
            <a:r>
              <a:rPr lang="en-US" sz="3800" dirty="0">
                <a:solidFill>
                  <a:srgbClr val="0432FF"/>
                </a:solidFill>
              </a:rPr>
              <a:t> 、 </a:t>
            </a:r>
            <a:r>
              <a:rPr lang="en-US" sz="3800" dirty="0" err="1">
                <a:solidFill>
                  <a:srgbClr val="0432FF"/>
                </a:solidFill>
              </a:rPr>
              <a:t>非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尼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哈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遇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可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作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證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據</a:t>
            </a:r>
            <a:r>
              <a:rPr lang="en-US" sz="3800" dirty="0">
                <a:solidFill>
                  <a:srgbClr val="0432FF"/>
                </a:solidFill>
              </a:rPr>
              <a:t> ： </a:t>
            </a:r>
            <a:r>
              <a:rPr lang="en-US" sz="3800" dirty="0" err="1">
                <a:solidFill>
                  <a:srgbClr val="0432FF"/>
                </a:solidFill>
              </a:rPr>
              <a:t>他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日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死</a:t>
            </a:r>
            <a:r>
              <a:rPr lang="en-US" sz="3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35 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自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己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心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祭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司</a:t>
            </a:r>
            <a:r>
              <a:rPr lang="en-US" sz="3800" dirty="0">
                <a:solidFill>
                  <a:srgbClr val="0432FF"/>
                </a:solidFill>
              </a:rPr>
              <a:t> ； </a:t>
            </a:r>
            <a:r>
              <a:rPr lang="en-US" sz="3800" dirty="0" err="1">
                <a:solidFill>
                  <a:srgbClr val="C00000"/>
                </a:solidFill>
              </a:rPr>
              <a:t>他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必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照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我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的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心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意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而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行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>
                <a:solidFill>
                  <a:srgbClr val="0432FF"/>
                </a:solidFill>
              </a:rPr>
              <a:t>。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他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立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家</a:t>
            </a:r>
            <a:r>
              <a:rPr lang="en-US" sz="3800" dirty="0">
                <a:solidFill>
                  <a:srgbClr val="0432FF"/>
                </a:solidFill>
              </a:rPr>
              <a:t> ； </a:t>
            </a:r>
            <a:r>
              <a:rPr lang="en-US" sz="3800" dirty="0" err="1">
                <a:solidFill>
                  <a:srgbClr val="0432FF"/>
                </a:solidFill>
              </a:rPr>
              <a:t>他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永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受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膏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面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前</a:t>
            </a:r>
            <a:r>
              <a:rPr lang="en-US" sz="3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ja-JP" altLang="en-US" sz="4000"/>
              <a:t>那位忠心的祭司就是撒母耳！</a:t>
            </a:r>
            <a:endParaRPr lang="en-US" sz="4000" dirty="0"/>
          </a:p>
          <a:p>
            <a:pPr marL="0" indent="0">
              <a:buNone/>
            </a:pPr>
            <a:endParaRPr lang="ja-JP" altLang="en-US" sz="380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sz="3800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95724-ABCC-55DD-C013-194E5DBE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99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CA754-C596-4258-07E5-FBC5225A1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71" y="286439"/>
            <a:ext cx="11666863" cy="62575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d. </a:t>
            </a:r>
            <a:r>
              <a:rPr lang="ja-JP" altLang="en-US" sz="3200"/>
              <a:t>撒上</a:t>
            </a:r>
            <a:r>
              <a:rPr lang="en-US" altLang="ja-JP" sz="3200" dirty="0"/>
              <a:t>3:1-9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</a:t>
            </a:r>
            <a:r>
              <a:rPr lang="en-US" sz="3200" dirty="0">
                <a:solidFill>
                  <a:srgbClr val="0432FF"/>
                </a:solidFill>
              </a:rPr>
              <a:t>童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示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2 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日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方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目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花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明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3 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滅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4 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5 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罷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6 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兒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罷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6E4E1-2FAC-A379-5B65-CF508D86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78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DEC1-FC2A-4DA2-8B10-CA9DC610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458" y="404449"/>
            <a:ext cx="11511708" cy="61395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3:1-9 (continued)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7 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示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8 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9 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罷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啊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說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敬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聽</a:t>
            </a:r>
            <a:r>
              <a:rPr lang="en-US" sz="3200" dirty="0">
                <a:solidFill>
                  <a:srgbClr val="C00000"/>
                </a:solidFill>
              </a:rPr>
              <a:t> ！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處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DB246-3A09-CAD8-9A84-D7464110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16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55256-61E5-F84A-0EC9-49B69EDF4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23" y="561860"/>
            <a:ext cx="11567711" cy="561510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3:10-18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10 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著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啊</a:t>
            </a:r>
            <a:r>
              <a:rPr lang="en-US" sz="3200" dirty="0">
                <a:solidFill>
                  <a:srgbClr val="0432FF"/>
                </a:solidFill>
              </a:rPr>
              <a:t> ！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啊</a:t>
            </a:r>
            <a:r>
              <a:rPr lang="en-US" sz="3200" dirty="0">
                <a:solidFill>
                  <a:srgbClr val="0432FF"/>
                </a:solidFill>
              </a:rPr>
              <a:t> ！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聽</a:t>
            </a:r>
            <a:r>
              <a:rPr lang="en-US" sz="3200" dirty="0">
                <a:solidFill>
                  <a:srgbClr val="0432FF"/>
                </a:solidFill>
              </a:rPr>
              <a:t>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11 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鳴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12 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話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候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13 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曾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訴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必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永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罰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家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子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作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孽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自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招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詛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禁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止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406DF-4136-8D0F-1A13-0C8F340CC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08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CC793-C650-CAAC-D000-BBC69C37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592" y="613769"/>
            <a:ext cx="11368490" cy="610770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/>
              <a:t>撒上</a:t>
            </a:r>
            <a:r>
              <a:rPr lang="en-US" altLang="ja-JP" sz="4600" dirty="0"/>
              <a:t>3:10-18 (continued) </a:t>
            </a:r>
            <a:endParaRPr lang="en-US" sz="4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14 </a:t>
            </a:r>
            <a:r>
              <a:rPr lang="en-US" sz="4600" dirty="0" err="1">
                <a:solidFill>
                  <a:srgbClr val="0432FF"/>
                </a:solidFill>
              </a:rPr>
              <a:t>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起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誓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孽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獻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祭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禮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物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永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去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15 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亮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殿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門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敢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將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默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訴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16 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喚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啊</a:t>
            </a:r>
            <a:r>
              <a:rPr lang="en-US" sz="4600" dirty="0">
                <a:solidFill>
                  <a:srgbClr val="0432FF"/>
                </a:solidFill>
              </a:rPr>
              <a:t> ！ 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答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17 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甚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麼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瞞</a:t>
            </a:r>
            <a:r>
              <a:rPr lang="en-US" sz="4600" dirty="0">
                <a:solidFill>
                  <a:srgbClr val="0432FF"/>
                </a:solidFill>
              </a:rPr>
              <a:t> ；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將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句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願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與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18 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切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訴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並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瞞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願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意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行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C291F-89C0-C66C-236E-D9DA043F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53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C73FA-FD71-58C6-1C12-1B3DA07C6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39" y="338348"/>
            <a:ext cx="11522725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3:19-21</a:t>
            </a:r>
            <a:endParaRPr lang="en-US" sz="3200" dirty="0"/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19 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在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使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說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空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20 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先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知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21 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現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E52C0-4937-42D6-3045-62D16BB9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7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6F7AB-1839-1755-B2D2-5E18B0406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05" y="0"/>
            <a:ext cx="12003795" cy="7284139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700" dirty="0"/>
              <a:t>e.</a:t>
            </a:r>
            <a:r>
              <a:rPr lang="ja-JP" altLang="en-US" sz="6700"/>
              <a:t>作士師</a:t>
            </a:r>
            <a:r>
              <a:rPr lang="en-US" altLang="ja-JP" sz="6700" dirty="0"/>
              <a:t>40</a:t>
            </a:r>
            <a:r>
              <a:rPr lang="ja-JP" altLang="en-US" sz="6700"/>
              <a:t>年的以利</a:t>
            </a:r>
            <a:r>
              <a:rPr lang="en-US" altLang="ja-JP" sz="6700" dirty="0"/>
              <a:t>98</a:t>
            </a:r>
            <a:r>
              <a:rPr lang="ja-JP" altLang="en-US" sz="6700"/>
              <a:t>歲那年</a:t>
            </a:r>
            <a:endParaRPr lang="en-US" altLang="ja-JP" sz="67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/>
              <a:t>撒上</a:t>
            </a:r>
            <a:r>
              <a:rPr lang="en-US" altLang="ja-JP" sz="6700" dirty="0"/>
              <a:t>4:1-4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700" b="1" dirty="0">
                <a:solidFill>
                  <a:srgbClr val="0432FF"/>
                </a:solidFill>
              </a:rPr>
              <a:t>4 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色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去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與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打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仗</a:t>
            </a:r>
            <a:r>
              <a:rPr lang="en-US" sz="6700" dirty="0">
                <a:solidFill>
                  <a:srgbClr val="0432FF"/>
                </a:solidFill>
              </a:rPr>
              <a:t> ， </a:t>
            </a:r>
            <a:r>
              <a:rPr lang="en-US" sz="6700" dirty="0" err="1">
                <a:solidFill>
                  <a:srgbClr val="0432FF"/>
                </a:solidFill>
              </a:rPr>
              <a:t>安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營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便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謝</a:t>
            </a:r>
            <a:r>
              <a:rPr lang="en-US" sz="6700" dirty="0">
                <a:solidFill>
                  <a:srgbClr val="0432FF"/>
                </a:solidFill>
              </a:rPr>
              <a:t> ； 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安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營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弗</a:t>
            </a:r>
            <a:r>
              <a:rPr lang="en-US" sz="67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700" b="1" baseline="30000" dirty="0">
                <a:solidFill>
                  <a:srgbClr val="0432FF"/>
                </a:solidFill>
              </a:rPr>
              <a:t>2 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色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陣</a:t>
            </a:r>
            <a:r>
              <a:rPr lang="en-US" sz="6700" dirty="0">
                <a:solidFill>
                  <a:srgbClr val="0432FF"/>
                </a:solidFill>
              </a:rPr>
              <a:t> 。 </a:t>
            </a:r>
            <a:r>
              <a:rPr lang="en-US" sz="6700" dirty="0" err="1">
                <a:solidFill>
                  <a:srgbClr val="0432FF"/>
                </a:solidFill>
              </a:rPr>
              <a:t>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軍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交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戰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時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候</a:t>
            </a:r>
            <a:r>
              <a:rPr lang="en-US" sz="6700" dirty="0">
                <a:solidFill>
                  <a:srgbClr val="0432FF"/>
                </a:solidFill>
              </a:rPr>
              <a:t> ， 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色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面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前</a:t>
            </a:r>
            <a:r>
              <a:rPr lang="en-US" sz="6700" dirty="0">
                <a:solidFill>
                  <a:srgbClr val="0432FF"/>
                </a:solidFill>
              </a:rPr>
              <a:t> ； 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戰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場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上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了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他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軍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兵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有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四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千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700" b="1" baseline="30000" dirty="0">
                <a:solidFill>
                  <a:srgbClr val="0432FF"/>
                </a:solidFill>
              </a:rPr>
              <a:t>3 </a:t>
            </a:r>
            <a:r>
              <a:rPr lang="en-US" sz="6700" dirty="0" err="1">
                <a:solidFill>
                  <a:srgbClr val="0432FF"/>
                </a:solidFill>
              </a:rPr>
              <a:t>百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姓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到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營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裡</a:t>
            </a:r>
            <a:r>
              <a:rPr lang="en-US" sz="6700" dirty="0">
                <a:solidFill>
                  <a:srgbClr val="0432FF"/>
                </a:solidFill>
              </a:rPr>
              <a:t> ， 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色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長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老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說</a:t>
            </a:r>
            <a:r>
              <a:rPr lang="en-US" sz="6700" dirty="0">
                <a:solidFill>
                  <a:srgbClr val="0432FF"/>
                </a:solidFill>
              </a:rPr>
              <a:t> ： </a:t>
            </a:r>
            <a:r>
              <a:rPr lang="en-US" sz="6700" dirty="0" err="1">
                <a:solidFill>
                  <a:srgbClr val="0432FF"/>
                </a:solidFill>
              </a:rPr>
              <a:t>耶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和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華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今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何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使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面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前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呢</a:t>
            </a:r>
            <a:r>
              <a:rPr lang="en-US" sz="6700" dirty="0">
                <a:solidFill>
                  <a:srgbClr val="0432FF"/>
                </a:solidFill>
              </a:rPr>
              <a:t> ？ </a:t>
            </a:r>
            <a:r>
              <a:rPr lang="en-US" sz="6700" dirty="0" err="1">
                <a:solidFill>
                  <a:srgbClr val="0432FF"/>
                </a:solidFill>
              </a:rPr>
              <a:t>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不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如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將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耶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和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華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櫃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羅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抬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到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這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裡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來</a:t>
            </a:r>
            <a:r>
              <a:rPr lang="en-US" sz="6700" dirty="0">
                <a:solidFill>
                  <a:srgbClr val="0432FF"/>
                </a:solidFill>
              </a:rPr>
              <a:t> ， </a:t>
            </a:r>
            <a:r>
              <a:rPr lang="en-US" sz="6700" dirty="0" err="1">
                <a:solidFill>
                  <a:srgbClr val="0432FF"/>
                </a:solidFill>
              </a:rPr>
              <a:t>好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中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間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們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脫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離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敵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手</a:t>
            </a:r>
            <a:r>
              <a:rPr lang="en-US" sz="67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700" b="1" baseline="30000" dirty="0">
                <a:solidFill>
                  <a:srgbClr val="0432FF"/>
                </a:solidFill>
              </a:rPr>
              <a:t>4 </a:t>
            </a:r>
            <a:r>
              <a:rPr lang="en-US" sz="6700" dirty="0" err="1">
                <a:solidFill>
                  <a:srgbClr val="0432FF"/>
                </a:solidFill>
              </a:rPr>
              <a:t>於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是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百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姓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打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發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到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羅</a:t>
            </a:r>
            <a:r>
              <a:rPr lang="en-US" sz="6700" dirty="0">
                <a:solidFill>
                  <a:srgbClr val="0432FF"/>
                </a:solidFill>
              </a:rPr>
              <a:t> ， </a:t>
            </a:r>
            <a:r>
              <a:rPr lang="en-US" sz="6700" dirty="0" err="1">
                <a:solidFill>
                  <a:srgbClr val="0432FF"/>
                </a:solidFill>
              </a:rPr>
              <a:t>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那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裡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將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坐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在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二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基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路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伯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上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萬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軍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之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耶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和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華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櫃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抬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來</a:t>
            </a:r>
            <a:r>
              <a:rPr lang="en-US" sz="6700" dirty="0">
                <a:solidFill>
                  <a:srgbClr val="0432FF"/>
                </a:solidFill>
              </a:rPr>
              <a:t> 。 </a:t>
            </a:r>
            <a:r>
              <a:rPr lang="en-US" sz="6700" dirty="0" err="1">
                <a:solidFill>
                  <a:srgbClr val="0432FF"/>
                </a:solidFill>
              </a:rPr>
              <a:t>以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兩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個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兒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子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何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弗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尼</a:t>
            </a:r>
            <a:r>
              <a:rPr lang="en-US" sz="6700" dirty="0">
                <a:solidFill>
                  <a:srgbClr val="0432FF"/>
                </a:solidFill>
              </a:rPr>
              <a:t> 、 </a:t>
            </a:r>
            <a:r>
              <a:rPr lang="en-US" sz="6700" dirty="0" err="1">
                <a:solidFill>
                  <a:srgbClr val="0432FF"/>
                </a:solidFill>
              </a:rPr>
              <a:t>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尼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哈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與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神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約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櫃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同</a:t>
            </a:r>
            <a:r>
              <a:rPr lang="en-US" sz="6700" dirty="0">
                <a:solidFill>
                  <a:srgbClr val="0432FF"/>
                </a:solidFill>
              </a:rPr>
              <a:t> </a:t>
            </a:r>
            <a:r>
              <a:rPr lang="en-US" sz="6700" dirty="0" err="1">
                <a:solidFill>
                  <a:srgbClr val="0432FF"/>
                </a:solidFill>
              </a:rPr>
              <a:t>來</a:t>
            </a:r>
            <a:r>
              <a:rPr lang="en-US" sz="67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AD4E1-2FAF-38D6-B877-506C2A276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12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40788-CA52-9228-ECED-52AFE1E8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441" y="382414"/>
            <a:ext cx="11434590" cy="647558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/>
              <a:t>神的話應驗了</a:t>
            </a:r>
            <a:endParaRPr lang="en-US" altLang="ja-JP" sz="4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/>
              <a:t>撒上</a:t>
            </a:r>
            <a:r>
              <a:rPr lang="en-US" altLang="ja-JP" sz="4600" dirty="0"/>
              <a:t>4:12-18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12 </a:t>
            </a:r>
            <a:r>
              <a:rPr lang="en-US" sz="4600" dirty="0" err="1">
                <a:solidFill>
                  <a:srgbClr val="0432FF"/>
                </a:solidFill>
              </a:rPr>
              <a:t>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日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便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憫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逃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跑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撕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裂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頭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塵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羅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13 </a:t>
            </a:r>
            <a:r>
              <a:rPr lang="en-US" sz="4600" dirty="0" err="1">
                <a:solidFill>
                  <a:srgbClr val="0432FF"/>
                </a:solidFill>
              </a:rPr>
              <a:t>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候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道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坐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望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櫃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心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擔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憂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進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信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合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起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來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14 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聲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問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喧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嚷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甚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呢</a:t>
            </a:r>
            <a:r>
              <a:rPr lang="en-US" sz="4600" dirty="0">
                <a:solidFill>
                  <a:srgbClr val="0432FF"/>
                </a:solidFill>
              </a:rPr>
              <a:t> ？ </a:t>
            </a:r>
            <a:r>
              <a:rPr lang="en-US" sz="4600" dirty="0" err="1">
                <a:solidFill>
                  <a:srgbClr val="0432FF"/>
                </a:solidFill>
              </a:rPr>
              <a:t>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給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15 </a:t>
            </a:r>
            <a:r>
              <a:rPr lang="en-US" sz="4600" dirty="0" err="1">
                <a:solidFill>
                  <a:srgbClr val="0432FF"/>
                </a:solidFill>
              </a:rPr>
              <a:t>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九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八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歲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了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目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直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見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16 </a:t>
            </a:r>
            <a:r>
              <a:rPr lang="en-US" sz="4600" dirty="0" err="1">
                <a:solidFill>
                  <a:srgbClr val="0432FF"/>
                </a:solidFill>
              </a:rPr>
              <a:t>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逃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回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兒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樣</a:t>
            </a:r>
            <a:r>
              <a:rPr lang="en-US" sz="4600" dirty="0">
                <a:solidFill>
                  <a:srgbClr val="0432FF"/>
                </a:solidFill>
              </a:rPr>
              <a:t> ？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74EFF-3A3E-495D-42EF-9FF4A63E3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57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726F0-4FF8-05C6-A2C1-132EE575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41" y="415466"/>
            <a:ext cx="11434591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4:12-18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17 </a:t>
            </a:r>
            <a:r>
              <a:rPr lang="en-US" sz="3200" dirty="0" err="1">
                <a:solidFill>
                  <a:srgbClr val="0432FF"/>
                </a:solidFill>
              </a:rPr>
              <a:t>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多</a:t>
            </a:r>
            <a:r>
              <a:rPr lang="en-US" sz="3200" dirty="0">
                <a:solidFill>
                  <a:srgbClr val="0432FF"/>
                </a:solidFill>
              </a:rPr>
              <a:t> ！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尼</a:t>
            </a:r>
            <a:r>
              <a:rPr lang="en-US" sz="3200" dirty="0">
                <a:solidFill>
                  <a:srgbClr val="0432FF"/>
                </a:solidFill>
              </a:rPr>
              <a:t> 、 </a:t>
            </a:r>
            <a:r>
              <a:rPr lang="en-US" sz="3200" dirty="0" err="1">
                <a:solidFill>
                  <a:srgbClr val="0432FF"/>
                </a:solidFill>
              </a:rPr>
              <a:t>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18 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提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櫃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利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；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邁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重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年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34512-1DC1-27A9-1DA7-2BEBC0AD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17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24410-E60E-5716-42ED-8C1ECD879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37" y="338348"/>
            <a:ext cx="11765097" cy="5026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4:19-22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19 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婦</a:t>
            </a:r>
            <a:r>
              <a:rPr lang="en-US" sz="3200" dirty="0">
                <a:solidFill>
                  <a:srgbClr val="0432FF"/>
                </a:solidFill>
              </a:rPr>
              <a:t> 、 </a:t>
            </a:r>
            <a:r>
              <a:rPr lang="en-US" sz="3200" dirty="0" err="1">
                <a:solidFill>
                  <a:srgbClr val="0432FF"/>
                </a:solidFill>
              </a:rPr>
              <a:t>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期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痛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產</a:t>
            </a:r>
            <a:r>
              <a:rPr lang="en-US" sz="3200" dirty="0">
                <a:solidFill>
                  <a:srgbClr val="0432FF"/>
                </a:solidFill>
              </a:rPr>
              <a:t> ；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20 </a:t>
            </a:r>
            <a:r>
              <a:rPr lang="en-US" sz="3200" dirty="0" err="1">
                <a:solidFill>
                  <a:srgbClr val="0432FF"/>
                </a:solidFill>
              </a:rPr>
              <a:t>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候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怕</a:t>
            </a:r>
            <a:r>
              <a:rPr lang="en-US" sz="3200" dirty="0">
                <a:solidFill>
                  <a:srgbClr val="0432FF"/>
                </a:solidFill>
              </a:rPr>
              <a:t> ！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答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21 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博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C00000"/>
                </a:solidFill>
              </a:rPr>
              <a:t>榮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離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色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列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了</a:t>
            </a:r>
            <a:r>
              <a:rPr lang="en-US" sz="3200" dirty="0">
                <a:solidFill>
                  <a:srgbClr val="C00000"/>
                </a:solidFill>
              </a:rPr>
              <a:t> ！ </a:t>
            </a:r>
            <a:r>
              <a:rPr lang="en-US" sz="3200" dirty="0" err="1">
                <a:solidFill>
                  <a:srgbClr val="C00000"/>
                </a:solidFill>
              </a:rPr>
              <a:t>這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櫃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被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去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22 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C00000"/>
                </a:solidFill>
              </a:rPr>
              <a:t>榮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離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色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列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櫃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被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了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4518D-19DE-A8E6-7DCD-63D45B82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13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FAA00-2799-A956-A71A-0CE0BE15E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254" y="196315"/>
            <a:ext cx="11831199" cy="652516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dirty="0"/>
              <a:t>f. </a:t>
            </a:r>
            <a:r>
              <a:rPr lang="ja-JP" altLang="en-US" sz="3500"/>
              <a:t>撒上</a:t>
            </a:r>
            <a:r>
              <a:rPr lang="en-US" altLang="ja-JP" sz="3500" dirty="0"/>
              <a:t>7:2-6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2 </a:t>
            </a:r>
            <a:r>
              <a:rPr lang="en-US" sz="3500" dirty="0" err="1">
                <a:solidFill>
                  <a:srgbClr val="0432FF"/>
                </a:solidFill>
              </a:rPr>
              <a:t>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櫃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在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基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許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久</a:t>
            </a:r>
            <a:r>
              <a:rPr lang="en-US" sz="3500" dirty="0">
                <a:solidFill>
                  <a:srgbClr val="0432FF"/>
                </a:solidFill>
              </a:rPr>
              <a:t> 。 </a:t>
            </a:r>
            <a:r>
              <a:rPr lang="en-US" sz="3500" dirty="0" err="1">
                <a:solidFill>
                  <a:srgbClr val="0432FF"/>
                </a:solidFill>
              </a:rPr>
              <a:t>過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了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十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年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以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色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全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都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傾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華</a:t>
            </a:r>
            <a:r>
              <a:rPr lang="en-US" sz="35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3 </a:t>
            </a:r>
            <a:r>
              <a:rPr lang="en-US" sz="3500" dirty="0" err="1">
                <a:solidFill>
                  <a:srgbClr val="0432FF"/>
                </a:solidFill>
              </a:rPr>
              <a:t>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以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色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全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說</a:t>
            </a:r>
            <a:r>
              <a:rPr lang="en-US" sz="3500" dirty="0">
                <a:solidFill>
                  <a:srgbClr val="0432FF"/>
                </a:solidFill>
              </a:rPr>
              <a:t> ： </a:t>
            </a:r>
            <a:r>
              <a:rPr lang="en-US" sz="3500" dirty="0" err="1">
                <a:solidFill>
                  <a:srgbClr val="C00000"/>
                </a:solidFill>
              </a:rPr>
              <a:t>你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若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一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心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歸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順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耶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華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>
                <a:solidFill>
                  <a:srgbClr val="0432FF"/>
                </a:solidFill>
              </a:rPr>
              <a:t>， </a:t>
            </a:r>
            <a:r>
              <a:rPr lang="en-US" sz="3500" dirty="0" err="1">
                <a:solidFill>
                  <a:srgbClr val="0432FF"/>
                </a:solidFill>
              </a:rPr>
              <a:t>就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要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把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外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邦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他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你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中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間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除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掉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C00000"/>
                </a:solidFill>
              </a:rPr>
              <a:t>專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心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歸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耶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華</a:t>
            </a:r>
            <a:r>
              <a:rPr lang="en-US" sz="3500" dirty="0">
                <a:solidFill>
                  <a:srgbClr val="C00000"/>
                </a:solidFill>
              </a:rPr>
              <a:t> ， </a:t>
            </a:r>
            <a:r>
              <a:rPr lang="en-US" sz="3500" dirty="0" err="1">
                <a:solidFill>
                  <a:srgbClr val="C00000"/>
                </a:solidFill>
              </a:rPr>
              <a:t>單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單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地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事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奉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他</a:t>
            </a:r>
            <a:r>
              <a:rPr lang="en-US" sz="3500" dirty="0">
                <a:solidFill>
                  <a:srgbClr val="0432FF"/>
                </a:solidFill>
              </a:rPr>
              <a:t> 。 </a:t>
            </a:r>
            <a:r>
              <a:rPr lang="en-US" sz="3500" dirty="0" err="1">
                <a:solidFill>
                  <a:srgbClr val="C00000"/>
                </a:solidFill>
              </a:rPr>
              <a:t>他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必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你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脫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離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非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利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士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人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的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手</a:t>
            </a:r>
            <a:r>
              <a:rPr lang="en-US" sz="35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4 </a:t>
            </a:r>
            <a:r>
              <a:rPr lang="en-US" sz="3500" dirty="0" err="1">
                <a:solidFill>
                  <a:srgbClr val="0432FF"/>
                </a:solidFill>
              </a:rPr>
              <a:t>以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色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人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就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除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掉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諸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巴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力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他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錄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單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單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地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事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奉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華</a:t>
            </a:r>
            <a:r>
              <a:rPr lang="en-US" sz="35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5 </a:t>
            </a:r>
            <a:r>
              <a:rPr lang="en-US" sz="3500" dirty="0" err="1">
                <a:solidFill>
                  <a:srgbClr val="0432FF"/>
                </a:solidFill>
              </a:rPr>
              <a:t>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說</a:t>
            </a:r>
            <a:r>
              <a:rPr lang="en-US" sz="3500" dirty="0">
                <a:solidFill>
                  <a:srgbClr val="0432FF"/>
                </a:solidFill>
              </a:rPr>
              <a:t> ： </a:t>
            </a:r>
            <a:r>
              <a:rPr lang="en-US" sz="3500" dirty="0" err="1">
                <a:solidFill>
                  <a:srgbClr val="C00000"/>
                </a:solidFill>
              </a:rPr>
              <a:t>要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使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以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色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列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眾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人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聚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集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在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米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斯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巴</a:t>
            </a:r>
            <a:r>
              <a:rPr lang="en-US" sz="3500" dirty="0">
                <a:solidFill>
                  <a:srgbClr val="C00000"/>
                </a:solidFill>
              </a:rPr>
              <a:t> ， </a:t>
            </a:r>
            <a:r>
              <a:rPr lang="en-US" sz="3500" dirty="0" err="1">
                <a:solidFill>
                  <a:srgbClr val="C00000"/>
                </a:solidFill>
              </a:rPr>
              <a:t>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好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為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你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禱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告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耶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華</a:t>
            </a:r>
            <a:r>
              <a:rPr lang="en-US" sz="35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6 </a:t>
            </a:r>
            <a:r>
              <a:rPr lang="en-US" sz="3500" dirty="0" err="1">
                <a:solidFill>
                  <a:srgbClr val="0432FF"/>
                </a:solidFill>
              </a:rPr>
              <a:t>他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就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聚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集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在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巴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打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水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澆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在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面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前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日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禁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食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說</a:t>
            </a:r>
            <a:r>
              <a:rPr lang="en-US" sz="3500" dirty="0">
                <a:solidFill>
                  <a:srgbClr val="0432FF"/>
                </a:solidFill>
              </a:rPr>
              <a:t> ： </a:t>
            </a:r>
            <a:r>
              <a:rPr lang="en-US" sz="3500" dirty="0" err="1">
                <a:solidFill>
                  <a:srgbClr val="0432FF"/>
                </a:solidFill>
              </a:rPr>
              <a:t>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罪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了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耶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華</a:t>
            </a:r>
            <a:r>
              <a:rPr lang="en-US" sz="3500" dirty="0">
                <a:solidFill>
                  <a:srgbClr val="0432FF"/>
                </a:solidFill>
              </a:rPr>
              <a:t> 。 </a:t>
            </a:r>
            <a:r>
              <a:rPr lang="en-US" sz="3500" dirty="0" err="1">
                <a:solidFill>
                  <a:srgbClr val="0432FF"/>
                </a:solidFill>
              </a:rPr>
              <a:t>於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在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巴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審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判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以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色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人</a:t>
            </a:r>
            <a:r>
              <a:rPr lang="en-US" sz="35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12A48-980B-E932-6565-931584B0C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11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CCCC9-9765-0088-BDBD-E5155573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11" y="-146998"/>
            <a:ext cx="10515600" cy="1325563"/>
          </a:xfrm>
        </p:spPr>
        <p:txBody>
          <a:bodyPr/>
          <a:lstStyle/>
          <a:p>
            <a:r>
              <a:rPr lang="en-US" dirty="0"/>
              <a:t>B)</a:t>
            </a:r>
            <a:r>
              <a:rPr lang="ja-JP" altLang="en-US"/>
              <a:t>忠心的撒母耳握有神的權柄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B0016-E784-FD81-4980-E839D060E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11" y="966892"/>
            <a:ext cx="11778408" cy="6061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1.</a:t>
            </a:r>
            <a:r>
              <a:rPr lang="ja-JP" altLang="en-US" sz="3200"/>
              <a:t>他體會神的心，尊榮神為王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8:4-9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4 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5 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道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樣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6 </a:t>
            </a:r>
            <a:r>
              <a:rPr lang="en-US" sz="3200" dirty="0" err="1">
                <a:solidFill>
                  <a:srgbClr val="C00000"/>
                </a:solidFill>
              </a:rPr>
              <a:t>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喜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悅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說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理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7 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話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依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9327C-FB6F-5464-75C4-C4E0DD71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51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50148-1601-B7F9-7993-E36BBC01D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24" y="371399"/>
            <a:ext cx="11577810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8:4-9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8 </a:t>
            </a:r>
            <a:r>
              <a:rPr lang="en-US" sz="3200" dirty="0" err="1">
                <a:solidFill>
                  <a:srgbClr val="0432FF"/>
                </a:solidFill>
              </a:rPr>
              <a:t>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今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9 </a:t>
            </a:r>
            <a:r>
              <a:rPr lang="en-US" sz="3200" dirty="0" err="1">
                <a:solidFill>
                  <a:srgbClr val="0432FF"/>
                </a:solidFill>
              </a:rPr>
              <a:t>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依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話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警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訴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來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管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50A46-CF93-17C1-2A64-E9C94037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37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6CB2-8F26-7C51-23D3-A3A4BAA9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74" y="0"/>
            <a:ext cx="10515600" cy="1325563"/>
          </a:xfrm>
        </p:spPr>
        <p:txBody>
          <a:bodyPr/>
          <a:lstStyle/>
          <a:p>
            <a:r>
              <a:rPr lang="en-US" altLang="ja-JP" dirty="0"/>
              <a:t>2.</a:t>
            </a:r>
            <a:r>
              <a:rPr lang="ja-JP" altLang="en-US"/>
              <a:t>神與眾人見證他的手潔心清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7F2EF-E58B-6C21-70EE-EE20BE592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74" y="1164612"/>
            <a:ext cx="11463052" cy="569338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ja-JP" altLang="en-US" sz="4600"/>
              <a:t>撒上</a:t>
            </a:r>
            <a:r>
              <a:rPr lang="en-US" altLang="ja-JP" sz="4600" dirty="0"/>
              <a:t>12:1-5</a:t>
            </a:r>
            <a:endParaRPr lang="ja-JP" altLang="en-US" sz="46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dirty="0">
                <a:solidFill>
                  <a:srgbClr val="0432FF"/>
                </a:solidFill>
              </a:rPr>
              <a:t>12 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色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已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了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了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一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王</a:t>
            </a:r>
            <a:r>
              <a:rPr lang="en-US" sz="4600" dirty="0">
                <a:solidFill>
                  <a:srgbClr val="0432FF"/>
                </a:solidFill>
              </a:rPr>
              <a:t> 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2 </a:t>
            </a:r>
            <a:r>
              <a:rPr lang="en-US" sz="4600" dirty="0" err="1">
                <a:solidFill>
                  <a:srgbClr val="0432FF"/>
                </a:solidFill>
              </a:rPr>
              <a:t>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面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行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已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年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髮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白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子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年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直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都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面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行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3 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膏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面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給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作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證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牛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驢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誰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虐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誰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眼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呢</a:t>
            </a:r>
            <a:r>
              <a:rPr lang="en-US" sz="4600" dirty="0">
                <a:solidFill>
                  <a:srgbClr val="0432FF"/>
                </a:solidFill>
              </a:rPr>
              <a:t> ？ </a:t>
            </a:r>
            <a:r>
              <a:rPr lang="en-US" sz="4600" dirty="0" err="1">
                <a:solidFill>
                  <a:srgbClr val="0432FF"/>
                </a:solidFill>
              </a:rPr>
              <a:t>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有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償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還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4 </a:t>
            </a:r>
            <a:r>
              <a:rPr lang="en-US" sz="4600" dirty="0" err="1">
                <a:solidFill>
                  <a:srgbClr val="0432FF"/>
                </a:solidFill>
              </a:rPr>
              <a:t>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虐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也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誰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過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甚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麼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5 </a:t>
            </a:r>
            <a:r>
              <a:rPr lang="en-US" sz="4600" dirty="0" err="1">
                <a:solidFill>
                  <a:srgbClr val="0432FF"/>
                </a:solidFill>
              </a:rPr>
              <a:t>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耳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在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沒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甚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麼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受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膏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日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證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說</a:t>
            </a:r>
            <a:r>
              <a:rPr lang="en-US" sz="4600" dirty="0">
                <a:solidFill>
                  <a:srgbClr val="0432FF"/>
                </a:solidFill>
              </a:rPr>
              <a:t> ： </a:t>
            </a:r>
            <a:r>
              <a:rPr lang="en-US" sz="4600" dirty="0" err="1">
                <a:solidFill>
                  <a:srgbClr val="0432FF"/>
                </a:solidFill>
              </a:rPr>
              <a:t>願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證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D071D-66EE-5C67-F8D1-3B01061A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827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DF9F-9B28-ABDA-A546-A70A3479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26" y="-119617"/>
            <a:ext cx="10515600" cy="1325563"/>
          </a:xfrm>
        </p:spPr>
        <p:txBody>
          <a:bodyPr/>
          <a:lstStyle/>
          <a:p>
            <a:r>
              <a:rPr lang="en-US" altLang="ja-JP" dirty="0"/>
              <a:t>3.</a:t>
            </a:r>
            <a:r>
              <a:rPr lang="ja-JP" altLang="en-US"/>
              <a:t>神印證他有權柄的話語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5E10D-D082-E3B0-52B8-209A084CF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994" y="977325"/>
            <a:ext cx="11710011" cy="5236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12:12-18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12 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─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13 </a:t>
            </a:r>
            <a:r>
              <a:rPr lang="en-US" sz="3200" dirty="0" err="1">
                <a:solidFill>
                  <a:srgbClr val="0432FF"/>
                </a:solidFill>
              </a:rPr>
              <a:t>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哪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14 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敬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畏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話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令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理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也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順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─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了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B22D3-C0A6-F7C3-4FC1-1256A2D28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6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60FB5-DACD-2AC3-8E4C-B7FB5FFFC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407" y="580719"/>
            <a:ext cx="11555776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撒上</a:t>
            </a:r>
            <a:r>
              <a:rPr lang="en-US" altLang="ja-JP" sz="3200" dirty="0"/>
              <a:t>12:12-18 (continued) 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15 </a:t>
            </a:r>
            <a:r>
              <a:rPr lang="en-US" sz="3200" dirty="0" err="1">
                <a:solidFill>
                  <a:srgbClr val="C00000"/>
                </a:solidFill>
              </a:rPr>
              <a:t>倘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話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令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必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像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列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樣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16</a:t>
            </a:r>
            <a:r>
              <a:rPr lang="en-US" sz="3200" b="1" baseline="30000" dirty="0">
                <a:solidFill>
                  <a:srgbClr val="C00000"/>
                </a:solidFill>
              </a:rPr>
              <a:t> </a:t>
            </a:r>
            <a:r>
              <a:rPr lang="en-US" sz="3200" dirty="0" err="1">
                <a:solidFill>
                  <a:srgbClr val="C00000"/>
                </a:solidFill>
              </a:rPr>
              <a:t>現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在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要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站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住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在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眼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要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大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事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17 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麼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雨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出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18 </a:t>
            </a:r>
            <a:r>
              <a:rPr lang="en-US" sz="3200" dirty="0" err="1">
                <a:solidFill>
                  <a:srgbClr val="0432FF"/>
                </a:solidFill>
              </a:rPr>
              <a:t>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雨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耳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C8697-2873-B5BB-7302-6EA9C59A3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7AA53-69E5-8F4E-804E-58D440B2A51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2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3665</Words>
  <Application>Microsoft Macintosh PowerPoint</Application>
  <PresentationFormat>Widescreen</PresentationFormat>
  <Paragraphs>143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 主，求救我脫離我的自己</vt:lpstr>
      <vt:lpstr>一）聖經記載的事件和話語，是要來調教我們的意念，話語和行為</vt:lpstr>
      <vt:lpstr>二）兩位祭司和兩位君王給我們的鑒誡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B)忠心的撒母耳握有神的權柄</vt:lpstr>
      <vt:lpstr>PowerPoint Presentation</vt:lpstr>
      <vt:lpstr>2.神與眾人見證他的手潔心清</vt:lpstr>
      <vt:lpstr>3.神印證他有權柄的話語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4</cp:revision>
  <dcterms:created xsi:type="dcterms:W3CDTF">2026-06-06T21:39:40Z</dcterms:created>
  <dcterms:modified xsi:type="dcterms:W3CDTF">2026-06-06T23:17:07Z</dcterms:modified>
</cp:coreProperties>
</file>