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5" r:id="rId3"/>
    <p:sldId id="257" r:id="rId4"/>
    <p:sldId id="266" r:id="rId5"/>
    <p:sldId id="264" r:id="rId6"/>
    <p:sldId id="258" r:id="rId7"/>
    <p:sldId id="259" r:id="rId8"/>
    <p:sldId id="267" r:id="rId9"/>
    <p:sldId id="268" r:id="rId10"/>
    <p:sldId id="269" r:id="rId11"/>
    <p:sldId id="270" r:id="rId12"/>
    <p:sldId id="262" r:id="rId13"/>
    <p:sldId id="274" r:id="rId14"/>
    <p:sldId id="273" r:id="rId15"/>
    <p:sldId id="260" r:id="rId16"/>
    <p:sldId id="272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D1AAC-23AE-0448-8AD2-3112FCAFE585}" type="datetimeFigureOut">
              <a:rPr lang="en-US" smtClean="0"/>
              <a:t>5/30/26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07B78-359D-4A4F-8ED7-A9BB6E2A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63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C8824-6520-B89E-67DE-416389B75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77D08-82E5-026C-516C-F51210BA7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A3299-C5AF-84B8-5DBB-0591D42F2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B4CE-6A8E-5944-A5D3-A7BCD35077E8}" type="datetime1">
              <a:rPr lang="en-US" smtClean="0"/>
              <a:t>5/30/26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B3692-61A7-DE5D-F227-271DDC7D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E0A4B-ED7D-1C29-2188-A515BB804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0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0FCC-5879-5D87-0907-A59F443E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6FA49-6566-9233-E7C2-A4648C147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47B3E-3C68-4CAA-61DC-74A704669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E37E-F1CA-AA49-9FFE-D4DC5D46E2DA}" type="datetime1">
              <a:rPr lang="en-US" smtClean="0"/>
              <a:t>5/30/26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37B39-D9CE-9A1E-12CE-2FAA5327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CC0A1-30A6-8FAF-F0AD-DEE264537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8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DDC68-D5E6-EB0D-CE10-FF381F0E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654E0-609F-0759-B59D-88612E128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165A0-77E5-2AB8-0A6E-928FE82FB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E85B-F65D-A240-96AF-A572E5C54073}" type="datetime1">
              <a:rPr lang="en-US" smtClean="0"/>
              <a:t>5/30/26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6F23C-ED89-83AA-4223-FA90667E0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514C2-2A24-9C61-7935-1B8B7900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0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CDFE-B4BC-17B4-5487-F20B0860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07669-B327-3651-F946-E3D3B76D07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F39FC-5222-95A3-01EB-4AD174A82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01AE3-7456-8CD3-1A90-3F7E2DB3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9870-08AF-6646-9684-F6FE1E6CD2EA}" type="datetime1">
              <a:rPr lang="en-US" smtClean="0"/>
              <a:t>5/30/26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BA428-9897-3B17-08A6-F25B6EBE1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B3C7-86C3-E879-12F6-F702DD15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0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72D73-1B81-4841-3F2A-FACEC08B9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651C8-063D-2915-9B2D-05A9918C0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409BB-F0C7-3A50-67F9-4E7A301A2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3B6D9-C5D3-DD24-2477-16CED8626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730775-0318-4BAB-E7A3-857AADA6A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27A9AA-54DD-202B-038F-2CC34890B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A3B28-54F5-C745-ADD9-DDD2F9846E74}" type="datetime1">
              <a:rPr lang="en-US" smtClean="0"/>
              <a:t>5/30/26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5C5BE5-02B3-0CBC-B97B-1D5797E66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6E4CD9-A22F-C051-2851-57A35E52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71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7085F-D2F2-4565-718F-10CF8CEC8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68D70-185F-9026-5DEF-0DFE34FE7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8041-F0C2-9643-B05B-A57EF43A78F1}" type="datetime1">
              <a:rPr lang="en-US" smtClean="0"/>
              <a:t>5/30/26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389173-D9DB-33A0-CA36-890BC077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D9C2D-45FA-A3E2-E6C1-C4C13C91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92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6AC1D5-FF87-B47A-C112-6B3F7DF4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1B87A-3F2F-D243-90C0-7231748F34DA}" type="datetime1">
              <a:rPr lang="en-US" smtClean="0"/>
              <a:t>5/30/26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423D5E-45C4-8E33-72C5-5555165E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5AD3E-094D-7436-43FF-AA8F2C2C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9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3E8F7-E74D-5AF4-09C6-C5D5C74D5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8E42D-0001-A16D-EF5C-9772A1396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1419A-720C-EF06-D962-5B7166B26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9471B-B31C-5E7F-A598-351D68192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E4D93-0F49-5E44-8F77-B59BD594101D}" type="datetime1">
              <a:rPr lang="en-US" smtClean="0"/>
              <a:t>5/30/26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EF2E7-1C3F-6C66-39B5-253988322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E96D4-C8A2-7FB8-853A-82FCD5AD1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09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B8082-D4F7-15F3-5257-6DA8BD29A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0190CE-4985-211B-B94C-237014A0C2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AA0C1-8A19-878A-4502-902BE948B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878BE-7C6C-6891-C322-C0DACA122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9E9C-43FC-B24E-9BD7-B40F2FE8B2E8}" type="datetime1">
              <a:rPr lang="en-US" smtClean="0"/>
              <a:t>5/30/26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601F2-85A1-09CC-DA5B-06C7770A0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257C9-BF38-7A51-A25C-3C5A76615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7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223F5-840A-BDED-3DDA-F31E27F3F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99397-DDE8-0992-9B5E-840AC78EC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B05E6-F8B1-AEF1-5AC9-B04BFF4D1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04C78-B14F-374A-B8CE-82883A7C323D}" type="datetime1">
              <a:rPr lang="en-US" smtClean="0"/>
              <a:t>5/30/26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1C904-24D0-3A4F-15EC-C6DE5C59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9C456-35D9-5590-46F9-BDA4F802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4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C0FC1A-238A-68A0-A0A9-937178A1F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22735F-93AD-4739-8B8D-828F551D1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6EA31-B1CC-B3E7-576B-252ADD175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7A4-71A5-FE43-9F6B-859A2C21F3D4}" type="datetime1">
              <a:rPr lang="en-US" smtClean="0"/>
              <a:t>5/30/26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CF413-924F-A3F3-6F5C-B799ED84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4A738-6768-3AE9-2EE3-5E55FB725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69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920A1-1272-5E8E-C78F-9C225F6DA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FE9BC-4992-3415-1ECB-2FC9FA642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B21D5-FB72-529D-2F98-E14CA31C9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2EDF7C-8B13-3C44-B3DC-24D522164916}" type="datetime1">
              <a:rPr lang="en-US" smtClean="0"/>
              <a:t>5/30/26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806A0-FF45-087C-B64F-CD78428ABE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6149D-A637-15EE-3958-7AC33E617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071ADE-D770-114C-92A6-528B4471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7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A4E32C-06EA-D916-BBA7-AF2974CAF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941811" cy="2795160"/>
          </a:xfrm>
        </p:spPr>
        <p:txBody>
          <a:bodyPr>
            <a:normAutofit/>
          </a:bodyPr>
          <a:lstStyle/>
          <a:p>
            <a:pPr marL="0" indent="0"/>
            <a:r>
              <a:rPr lang="ja-JP" altLang="en-US" sz="4800" b="1"/>
              <a:t>祢的訓言引導我入榮耀裏 </a:t>
            </a:r>
            <a:br>
              <a:rPr lang="ja-JP" altLang="en-US" sz="4800" b="1"/>
            </a:br>
            <a:endParaRPr lang="en-US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9B4FFE-37EC-9855-FDAC-F5C6F4E2D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0438" y="4462776"/>
            <a:ext cx="3125337" cy="1136843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sz="3200"/>
              <a:t>柯春佳牧師</a:t>
            </a:r>
            <a:endParaRPr lang="en-US" altLang="ja-JP" sz="3200" dirty="0"/>
          </a:p>
          <a:p>
            <a:r>
              <a:rPr lang="en-US" altLang="ja-JP" sz="3200" dirty="0"/>
              <a:t>2026</a:t>
            </a:r>
            <a:r>
              <a:rPr lang="ja-JP" altLang="en-US" sz="3200"/>
              <a:t>年</a:t>
            </a:r>
            <a:r>
              <a:rPr lang="en-US" altLang="ja-JP" sz="3200" dirty="0"/>
              <a:t>5</a:t>
            </a:r>
            <a:r>
              <a:rPr lang="ja-JP" altLang="en-US" sz="3200"/>
              <a:t>月</a:t>
            </a:r>
            <a:r>
              <a:rPr lang="en-US" altLang="ja-JP" sz="3200" dirty="0"/>
              <a:t>31</a:t>
            </a:r>
            <a:r>
              <a:rPr lang="ja-JP" altLang="en-US" sz="3200"/>
              <a:t>日</a:t>
            </a:r>
            <a:br>
              <a:rPr lang="ja-JP" altLang="en-US" sz="1800"/>
            </a:br>
            <a:endParaRPr lang="en-US" sz="1800" dirty="0"/>
          </a:p>
        </p:txBody>
      </p:sp>
      <p:pic>
        <p:nvPicPr>
          <p:cNvPr id="6" name="Picture 5" descr="9 Jesus is MY Savior!!! ideas | inspirational quotes, words of wisdom,  christian quotes">
            <a:extLst>
              <a:ext uri="{FF2B5EF4-FFF2-40B4-BE49-F238E27FC236}">
                <a16:creationId xmlns:a16="http://schemas.microsoft.com/office/drawing/2014/main" id="{D3F44284-328B-6133-9EDD-4B8ED1661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99B561-C42E-B35F-9A5D-9A9F3BED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1071ADE-D770-114C-92A6-528B4471FD61}" type="slidenum">
              <a:rPr lang="en-US" sz="1000"/>
              <a:pPr>
                <a:spcAft>
                  <a:spcPts val="600"/>
                </a:spcAft>
              </a:pPr>
              <a:t>1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878449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3C91-5705-6A45-F92B-CD02E4325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11" y="0"/>
            <a:ext cx="10515600" cy="1325563"/>
          </a:xfrm>
        </p:spPr>
        <p:txBody>
          <a:bodyPr/>
          <a:lstStyle/>
          <a:p>
            <a:r>
              <a:rPr lang="ja-JP" altLang="en-US"/>
              <a:t>一）走在神的道上必蒙福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BF328-32FE-EA39-54FD-6B6C9198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585" y="1134737"/>
            <a:ext cx="11644829" cy="5905041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800"/>
              <a:t>耶</a:t>
            </a:r>
            <a:r>
              <a:rPr lang="en-US" altLang="ja-JP" sz="5800" dirty="0"/>
              <a:t>6:16-19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800" b="1" baseline="30000" dirty="0">
                <a:solidFill>
                  <a:srgbClr val="0432FF"/>
                </a:solidFill>
              </a:rPr>
              <a:t>16 </a:t>
            </a:r>
            <a:r>
              <a:rPr lang="en-US" sz="5800" dirty="0" err="1">
                <a:solidFill>
                  <a:srgbClr val="0432FF"/>
                </a:solidFill>
              </a:rPr>
              <a:t>耶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和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華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如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此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說</a:t>
            </a:r>
            <a:r>
              <a:rPr lang="en-US" sz="5800" dirty="0">
                <a:solidFill>
                  <a:srgbClr val="0432FF"/>
                </a:solidFill>
              </a:rPr>
              <a:t> ： </a:t>
            </a:r>
            <a:r>
              <a:rPr lang="en-US" sz="5800" dirty="0" err="1">
                <a:solidFill>
                  <a:srgbClr val="C00000"/>
                </a:solidFill>
              </a:rPr>
              <a:t>你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們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當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站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在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路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上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察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看</a:t>
            </a:r>
            <a:r>
              <a:rPr lang="en-US" sz="5800" dirty="0">
                <a:solidFill>
                  <a:srgbClr val="C00000"/>
                </a:solidFill>
              </a:rPr>
              <a:t> ， </a:t>
            </a:r>
            <a:r>
              <a:rPr lang="en-US" sz="5800" dirty="0" err="1">
                <a:solidFill>
                  <a:srgbClr val="C00000"/>
                </a:solidFill>
              </a:rPr>
              <a:t>訪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問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古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道</a:t>
            </a:r>
            <a:r>
              <a:rPr lang="en-US" sz="5800" dirty="0">
                <a:solidFill>
                  <a:srgbClr val="C00000"/>
                </a:solidFill>
              </a:rPr>
              <a:t> ， </a:t>
            </a:r>
            <a:r>
              <a:rPr lang="en-US" sz="5800" dirty="0" err="1">
                <a:solidFill>
                  <a:srgbClr val="C00000"/>
                </a:solidFill>
              </a:rPr>
              <a:t>哪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是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善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道</a:t>
            </a:r>
            <a:r>
              <a:rPr lang="en-US" sz="5800" dirty="0">
                <a:solidFill>
                  <a:srgbClr val="C00000"/>
                </a:solidFill>
              </a:rPr>
              <a:t> ， </a:t>
            </a:r>
            <a:r>
              <a:rPr lang="en-US" sz="5800" dirty="0" err="1">
                <a:solidFill>
                  <a:srgbClr val="C00000"/>
                </a:solidFill>
              </a:rPr>
              <a:t>便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行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在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其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間</a:t>
            </a:r>
            <a:r>
              <a:rPr lang="en-US" sz="5800" dirty="0">
                <a:solidFill>
                  <a:srgbClr val="C00000"/>
                </a:solidFill>
              </a:rPr>
              <a:t> ； </a:t>
            </a:r>
            <a:r>
              <a:rPr lang="en-US" sz="5800" dirty="0" err="1">
                <a:solidFill>
                  <a:srgbClr val="C00000"/>
                </a:solidFill>
              </a:rPr>
              <a:t>這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樣</a:t>
            </a:r>
            <a:r>
              <a:rPr lang="en-US" sz="5800" dirty="0">
                <a:solidFill>
                  <a:srgbClr val="C00000"/>
                </a:solidFill>
              </a:rPr>
              <a:t> ， </a:t>
            </a:r>
            <a:r>
              <a:rPr lang="en-US" sz="5800" dirty="0" err="1">
                <a:solidFill>
                  <a:srgbClr val="C00000"/>
                </a:solidFill>
              </a:rPr>
              <a:t>你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們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心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裡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必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得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安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息</a:t>
            </a:r>
            <a:r>
              <a:rPr lang="en-US" sz="5800" dirty="0">
                <a:solidFill>
                  <a:srgbClr val="C00000"/>
                </a:solidFill>
              </a:rPr>
              <a:t> 。 </a:t>
            </a:r>
            <a:r>
              <a:rPr lang="en-US" sz="5800" dirty="0" err="1">
                <a:solidFill>
                  <a:srgbClr val="0432FF"/>
                </a:solidFill>
              </a:rPr>
              <a:t>他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卻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說</a:t>
            </a:r>
            <a:r>
              <a:rPr lang="en-US" sz="5800" dirty="0">
                <a:solidFill>
                  <a:srgbClr val="0432FF"/>
                </a:solidFill>
              </a:rPr>
              <a:t> ： </a:t>
            </a:r>
            <a:r>
              <a:rPr lang="en-US" sz="5800" dirty="0" err="1">
                <a:solidFill>
                  <a:srgbClr val="0432FF"/>
                </a:solidFill>
              </a:rPr>
              <a:t>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不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行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在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其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間</a:t>
            </a:r>
            <a:r>
              <a:rPr lang="en-US" sz="5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800" b="1" baseline="30000" dirty="0">
                <a:solidFill>
                  <a:srgbClr val="0432FF"/>
                </a:solidFill>
              </a:rPr>
              <a:t>17 </a:t>
            </a:r>
            <a:r>
              <a:rPr lang="en-US" sz="5800" dirty="0" err="1">
                <a:solidFill>
                  <a:srgbClr val="0432FF"/>
                </a:solidFill>
              </a:rPr>
              <a:t>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設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立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守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望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的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人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照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管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你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們</a:t>
            </a:r>
            <a:r>
              <a:rPr lang="en-US" sz="5800" dirty="0">
                <a:solidFill>
                  <a:srgbClr val="0432FF"/>
                </a:solidFill>
              </a:rPr>
              <a:t> ， </a:t>
            </a:r>
            <a:r>
              <a:rPr lang="en-US" sz="5800" dirty="0" err="1">
                <a:solidFill>
                  <a:srgbClr val="0432FF"/>
                </a:solidFill>
              </a:rPr>
              <a:t>說</a:t>
            </a:r>
            <a:r>
              <a:rPr lang="en-US" sz="5800" dirty="0">
                <a:solidFill>
                  <a:srgbClr val="0432FF"/>
                </a:solidFill>
              </a:rPr>
              <a:t> ： </a:t>
            </a:r>
            <a:r>
              <a:rPr lang="en-US" sz="5800" dirty="0" err="1">
                <a:solidFill>
                  <a:srgbClr val="0432FF"/>
                </a:solidFill>
              </a:rPr>
              <a:t>要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聽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角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聲</a:t>
            </a:r>
            <a:r>
              <a:rPr lang="en-US" sz="5800" dirty="0">
                <a:solidFill>
                  <a:srgbClr val="0432FF"/>
                </a:solidFill>
              </a:rPr>
              <a:t> 。 </a:t>
            </a:r>
            <a:r>
              <a:rPr lang="en-US" sz="5800" dirty="0" err="1">
                <a:solidFill>
                  <a:srgbClr val="0432FF"/>
                </a:solidFill>
              </a:rPr>
              <a:t>他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卻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說</a:t>
            </a:r>
            <a:r>
              <a:rPr lang="en-US" sz="5800" dirty="0">
                <a:solidFill>
                  <a:srgbClr val="0432FF"/>
                </a:solidFill>
              </a:rPr>
              <a:t> ： </a:t>
            </a:r>
            <a:r>
              <a:rPr lang="en-US" sz="5800" dirty="0" err="1">
                <a:solidFill>
                  <a:srgbClr val="0432FF"/>
                </a:solidFill>
              </a:rPr>
              <a:t>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不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聽</a:t>
            </a:r>
            <a:r>
              <a:rPr lang="en-US" sz="5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800" b="1" baseline="30000" dirty="0">
                <a:solidFill>
                  <a:srgbClr val="0432FF"/>
                </a:solidFill>
              </a:rPr>
              <a:t>18 </a:t>
            </a:r>
            <a:r>
              <a:rPr lang="en-US" sz="5800" dirty="0" err="1">
                <a:solidFill>
                  <a:srgbClr val="0432FF"/>
                </a:solidFill>
              </a:rPr>
              <a:t>列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國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啊</a:t>
            </a:r>
            <a:r>
              <a:rPr lang="en-US" sz="5800" dirty="0">
                <a:solidFill>
                  <a:srgbClr val="0432FF"/>
                </a:solidFill>
              </a:rPr>
              <a:t> ， </a:t>
            </a:r>
            <a:r>
              <a:rPr lang="en-US" sz="5800" dirty="0" err="1">
                <a:solidFill>
                  <a:srgbClr val="0432FF"/>
                </a:solidFill>
              </a:rPr>
              <a:t>因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此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你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當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聽</a:t>
            </a:r>
            <a:r>
              <a:rPr lang="en-US" sz="5800" dirty="0">
                <a:solidFill>
                  <a:srgbClr val="0432FF"/>
                </a:solidFill>
              </a:rPr>
              <a:t> ！ </a:t>
            </a:r>
            <a:r>
              <a:rPr lang="en-US" sz="5800" dirty="0" err="1">
                <a:solidFill>
                  <a:srgbClr val="0432FF"/>
                </a:solidFill>
              </a:rPr>
              <a:t>會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眾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啊</a:t>
            </a:r>
            <a:r>
              <a:rPr lang="en-US" sz="5800" dirty="0">
                <a:solidFill>
                  <a:srgbClr val="0432FF"/>
                </a:solidFill>
              </a:rPr>
              <a:t> ， </a:t>
            </a:r>
            <a:r>
              <a:rPr lang="en-US" sz="5800" dirty="0" err="1">
                <a:solidFill>
                  <a:srgbClr val="0432FF"/>
                </a:solidFill>
              </a:rPr>
              <a:t>要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知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道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他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必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遭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遇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的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事</a:t>
            </a:r>
            <a:r>
              <a:rPr lang="en-US" sz="5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800" b="1" baseline="30000" dirty="0">
                <a:solidFill>
                  <a:srgbClr val="0432FF"/>
                </a:solidFill>
              </a:rPr>
              <a:t>19 </a:t>
            </a:r>
            <a:r>
              <a:rPr lang="en-US" sz="5800" dirty="0" err="1">
                <a:solidFill>
                  <a:srgbClr val="0432FF"/>
                </a:solidFill>
              </a:rPr>
              <a:t>地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啊</a:t>
            </a:r>
            <a:r>
              <a:rPr lang="en-US" sz="5800" dirty="0">
                <a:solidFill>
                  <a:srgbClr val="0432FF"/>
                </a:solidFill>
              </a:rPr>
              <a:t> ， </a:t>
            </a:r>
            <a:r>
              <a:rPr lang="en-US" sz="5800" dirty="0" err="1">
                <a:solidFill>
                  <a:srgbClr val="0432FF"/>
                </a:solidFill>
              </a:rPr>
              <a:t>當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聽</a:t>
            </a:r>
            <a:r>
              <a:rPr lang="en-US" sz="5800" dirty="0">
                <a:solidFill>
                  <a:srgbClr val="0432FF"/>
                </a:solidFill>
              </a:rPr>
              <a:t> ！ </a:t>
            </a:r>
            <a:r>
              <a:rPr lang="en-US" sz="5800" dirty="0" err="1">
                <a:solidFill>
                  <a:srgbClr val="C00000"/>
                </a:solidFill>
              </a:rPr>
              <a:t>我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必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使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災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禍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臨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到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這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百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姓</a:t>
            </a:r>
            <a:r>
              <a:rPr lang="en-US" sz="5800" dirty="0">
                <a:solidFill>
                  <a:srgbClr val="C00000"/>
                </a:solidFill>
              </a:rPr>
              <a:t> ， </a:t>
            </a:r>
            <a:r>
              <a:rPr lang="en-US" sz="5800" dirty="0" err="1">
                <a:solidFill>
                  <a:srgbClr val="C00000"/>
                </a:solidFill>
              </a:rPr>
              <a:t>就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是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他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們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意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念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所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結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的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果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子</a:t>
            </a:r>
            <a:r>
              <a:rPr lang="en-US" sz="5800" dirty="0">
                <a:solidFill>
                  <a:srgbClr val="C00000"/>
                </a:solidFill>
              </a:rPr>
              <a:t> ； </a:t>
            </a:r>
            <a:r>
              <a:rPr lang="en-US" sz="5800" dirty="0" err="1">
                <a:solidFill>
                  <a:srgbClr val="C00000"/>
                </a:solidFill>
              </a:rPr>
              <a:t>因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為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他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們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不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聽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從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我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的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言</a:t>
            </a:r>
            <a:r>
              <a:rPr lang="en-US" sz="5800" dirty="0">
                <a:solidFill>
                  <a:srgbClr val="C00000"/>
                </a:solidFill>
              </a:rPr>
              <a:t> </a:t>
            </a:r>
            <a:r>
              <a:rPr lang="en-US" sz="5800" dirty="0" err="1">
                <a:solidFill>
                  <a:srgbClr val="C00000"/>
                </a:solidFill>
              </a:rPr>
              <a:t>語</a:t>
            </a:r>
            <a:r>
              <a:rPr lang="en-US" sz="5800" dirty="0">
                <a:solidFill>
                  <a:srgbClr val="C00000"/>
                </a:solidFill>
              </a:rPr>
              <a:t> ， </a:t>
            </a:r>
            <a:r>
              <a:rPr lang="en-US" sz="5800" dirty="0" err="1">
                <a:solidFill>
                  <a:srgbClr val="0432FF"/>
                </a:solidFill>
              </a:rPr>
              <a:t>至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於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的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訓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誨</a:t>
            </a:r>
            <a:r>
              <a:rPr lang="en-US" sz="5800" dirty="0">
                <a:solidFill>
                  <a:srgbClr val="0432FF"/>
                </a:solidFill>
              </a:rPr>
              <a:t> （ </a:t>
            </a:r>
            <a:r>
              <a:rPr lang="en-US" sz="5800" dirty="0" err="1">
                <a:solidFill>
                  <a:srgbClr val="0432FF"/>
                </a:solidFill>
              </a:rPr>
              <a:t>或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譯</a:t>
            </a:r>
            <a:r>
              <a:rPr lang="en-US" sz="5800" dirty="0">
                <a:solidFill>
                  <a:srgbClr val="0432FF"/>
                </a:solidFill>
              </a:rPr>
              <a:t> ： </a:t>
            </a:r>
            <a:r>
              <a:rPr lang="en-US" sz="5800" dirty="0" err="1">
                <a:solidFill>
                  <a:srgbClr val="0432FF"/>
                </a:solidFill>
              </a:rPr>
              <a:t>律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法</a:t>
            </a:r>
            <a:r>
              <a:rPr lang="en-US" sz="5800" dirty="0">
                <a:solidFill>
                  <a:srgbClr val="0432FF"/>
                </a:solidFill>
              </a:rPr>
              <a:t> ） ， </a:t>
            </a:r>
            <a:r>
              <a:rPr lang="en-US" sz="5800" dirty="0" err="1">
                <a:solidFill>
                  <a:srgbClr val="0432FF"/>
                </a:solidFill>
              </a:rPr>
              <a:t>他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們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也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厭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棄</a:t>
            </a:r>
            <a:r>
              <a:rPr lang="en-US" sz="5800" dirty="0">
                <a:solidFill>
                  <a:srgbClr val="0432FF"/>
                </a:solidFill>
              </a:rPr>
              <a:t> </a:t>
            </a:r>
            <a:r>
              <a:rPr lang="en-US" sz="5800" dirty="0" err="1">
                <a:solidFill>
                  <a:srgbClr val="0432FF"/>
                </a:solidFill>
              </a:rPr>
              <a:t>了</a:t>
            </a:r>
            <a:r>
              <a:rPr lang="en-US" sz="5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17949-3358-3630-7BFA-C3A67DE7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 descr="What is God's Covenant Path?">
            <a:extLst>
              <a:ext uri="{FF2B5EF4-FFF2-40B4-BE49-F238E27FC236}">
                <a16:creationId xmlns:a16="http://schemas.microsoft.com/office/drawing/2014/main" id="{F0D5A134-2D47-D913-E068-8A4911099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214" y="82551"/>
            <a:ext cx="2743200" cy="15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519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00F11-9630-8B64-4C9A-5175209E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72" y="122754"/>
            <a:ext cx="10515600" cy="1325563"/>
          </a:xfrm>
        </p:spPr>
        <p:txBody>
          <a:bodyPr/>
          <a:lstStyle/>
          <a:p>
            <a:r>
              <a:rPr lang="ja-JP" altLang="en-US"/>
              <a:t>神的訓誨是什麼？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E8CE1-9690-CC8F-7559-FAB43B49C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18" y="1253331"/>
            <a:ext cx="11809164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55:8-13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8 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念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念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路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9 </a:t>
            </a:r>
            <a:r>
              <a:rPr lang="en-US" sz="3200" dirty="0" err="1">
                <a:solidFill>
                  <a:srgbClr val="0432FF"/>
                </a:solidFill>
              </a:rPr>
              <a:t>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怎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高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過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照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樣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道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高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道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路</a:t>
            </a:r>
            <a:r>
              <a:rPr lang="en-US" sz="3200" dirty="0">
                <a:solidFill>
                  <a:srgbClr val="C00000"/>
                </a:solidFill>
              </a:rPr>
              <a:t> ；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意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念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高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意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念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10 </a:t>
            </a:r>
            <a:r>
              <a:rPr lang="en-US" sz="3200" dirty="0" err="1">
                <a:solidFill>
                  <a:srgbClr val="0432FF"/>
                </a:solidFill>
              </a:rPr>
              <a:t>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降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回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潤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土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實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種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種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糧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2A1DE-4274-9173-C699-4B08865DD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699DA1-9777-2830-F395-634B7A663889}"/>
              </a:ext>
            </a:extLst>
          </p:cNvPr>
          <p:cNvSpPr txBox="1"/>
          <p:nvPr/>
        </p:nvSpPr>
        <p:spPr>
          <a:xfrm>
            <a:off x="8906509" y="136525"/>
            <a:ext cx="6106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一）走在神的道上必蒙福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61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6082-CA5A-D063-49A5-CF56EC6A3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523" y="341523"/>
            <a:ext cx="11512626" cy="5835440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55:8-13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11 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口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此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徒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返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， </a:t>
            </a:r>
            <a:r>
              <a:rPr lang="en-US" sz="3200" dirty="0" err="1">
                <a:solidFill>
                  <a:srgbClr val="C00000"/>
                </a:solidFill>
              </a:rPr>
              <a:t>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要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成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就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（ </a:t>
            </a:r>
            <a:r>
              <a:rPr lang="en-US" sz="3200" dirty="0" err="1">
                <a:solidFill>
                  <a:srgbClr val="0432FF"/>
                </a:solidFill>
              </a:rPr>
              <a:t>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： </a:t>
            </a:r>
            <a:r>
              <a:rPr lang="en-US" sz="3200" dirty="0" err="1">
                <a:solidFill>
                  <a:srgbClr val="0432FF"/>
                </a:solidFill>
              </a:rPr>
              <a:t>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命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定</a:t>
            </a:r>
            <a:r>
              <a:rPr lang="en-US" sz="3200" dirty="0">
                <a:solidFill>
                  <a:srgbClr val="C00000"/>
                </a:solidFill>
              </a:rPr>
              <a:t> ）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通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12 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安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安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蒙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引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。 </a:t>
            </a:r>
            <a:r>
              <a:rPr lang="en-US" sz="3200" dirty="0" err="1">
                <a:solidFill>
                  <a:srgbClr val="0432FF"/>
                </a:solidFill>
              </a:rPr>
              <a:t>大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唱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野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樹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掌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13 </a:t>
            </a:r>
            <a:r>
              <a:rPr lang="en-US" sz="3200" dirty="0" err="1">
                <a:solidFill>
                  <a:srgbClr val="C00000"/>
                </a:solidFill>
              </a:rPr>
              <a:t>松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樹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長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出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代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替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荊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棘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； </a:t>
            </a:r>
            <a:r>
              <a:rPr lang="en-US" sz="3200" dirty="0" err="1">
                <a:solidFill>
                  <a:srgbClr val="C00000"/>
                </a:solidFill>
              </a:rPr>
              <a:t>番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榴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長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出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代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替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藜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。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名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據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除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D8FA0-EFE5-8B17-2A66-B29D7020E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22C9F9-F23A-E75C-E6C4-C4C5FDC01BA0}"/>
              </a:ext>
            </a:extLst>
          </p:cNvPr>
          <p:cNvSpPr txBox="1"/>
          <p:nvPr/>
        </p:nvSpPr>
        <p:spPr>
          <a:xfrm>
            <a:off x="5561682" y="162136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一）走在神的道上必蒙福</a:t>
            </a:r>
            <a:r>
              <a:rPr lang="en-US" altLang="ja-JP" dirty="0"/>
              <a:t>:</a:t>
            </a:r>
            <a:r>
              <a:rPr lang="ja-JP" altLang="en-US"/>
              <a:t>神的訓誨是什麼？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50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83FB4-3E07-15F6-58C4-F36A9D15E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489" y="306482"/>
            <a:ext cx="11553021" cy="641499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ja-JP" altLang="en-US" sz="4600"/>
              <a:t>賽</a:t>
            </a:r>
            <a:r>
              <a:rPr lang="en-US" altLang="ja-JP" sz="4600" dirty="0"/>
              <a:t>55:6-7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6 </a:t>
            </a:r>
            <a:r>
              <a:rPr lang="en-US" sz="4600" dirty="0" err="1">
                <a:solidFill>
                  <a:srgbClr val="0432FF"/>
                </a:solidFill>
              </a:rPr>
              <a:t>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趁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找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時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尋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找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相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時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候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求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告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600" b="1" baseline="30000" dirty="0">
                <a:solidFill>
                  <a:srgbClr val="0432FF"/>
                </a:solidFill>
              </a:rPr>
              <a:t>7 </a:t>
            </a:r>
            <a:r>
              <a:rPr lang="en-US" sz="4600" dirty="0" err="1">
                <a:solidFill>
                  <a:srgbClr val="0432FF"/>
                </a:solidFill>
              </a:rPr>
              <a:t>惡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離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道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路</a:t>
            </a:r>
            <a:r>
              <a:rPr lang="en-US" sz="4600" dirty="0">
                <a:solidFill>
                  <a:srgbClr val="0432FF"/>
                </a:solidFill>
              </a:rPr>
              <a:t> ； </a:t>
            </a:r>
            <a:r>
              <a:rPr lang="en-US" sz="4600" dirty="0" err="1">
                <a:solidFill>
                  <a:srgbClr val="0432FF"/>
                </a:solidFill>
              </a:rPr>
              <a:t>不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義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除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掉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自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意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念</a:t>
            </a:r>
            <a:r>
              <a:rPr lang="en-US" sz="4600" dirty="0">
                <a:solidFill>
                  <a:srgbClr val="0432FF"/>
                </a:solidFill>
              </a:rPr>
              <a:t> 。 </a:t>
            </a:r>
            <a:r>
              <a:rPr lang="en-US" sz="4600" dirty="0" err="1">
                <a:solidFill>
                  <a:srgbClr val="0432FF"/>
                </a:solidFill>
              </a:rPr>
              <a:t>歸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華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華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就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憐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恤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他</a:t>
            </a:r>
            <a:r>
              <a:rPr lang="en-US" sz="4600" dirty="0">
                <a:solidFill>
                  <a:srgbClr val="0432FF"/>
                </a:solidFill>
              </a:rPr>
              <a:t> ； </a:t>
            </a:r>
            <a:r>
              <a:rPr lang="en-US" sz="4600" dirty="0" err="1">
                <a:solidFill>
                  <a:srgbClr val="0432FF"/>
                </a:solidFill>
              </a:rPr>
              <a:t>當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歸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們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的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神</a:t>
            </a:r>
            <a:r>
              <a:rPr lang="en-US" sz="4600" dirty="0">
                <a:solidFill>
                  <a:srgbClr val="0432FF"/>
                </a:solidFill>
              </a:rPr>
              <a:t> ， </a:t>
            </a:r>
            <a:r>
              <a:rPr lang="en-US" sz="4600" dirty="0" err="1">
                <a:solidFill>
                  <a:srgbClr val="0432FF"/>
                </a:solidFill>
              </a:rPr>
              <a:t>因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為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神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必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廣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行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赦</a:t>
            </a:r>
            <a:r>
              <a:rPr lang="en-US" sz="4600" dirty="0">
                <a:solidFill>
                  <a:srgbClr val="0432FF"/>
                </a:solidFill>
              </a:rPr>
              <a:t> </a:t>
            </a:r>
            <a:r>
              <a:rPr lang="en-US" sz="4600" dirty="0" err="1">
                <a:solidFill>
                  <a:srgbClr val="0432FF"/>
                </a:solidFill>
              </a:rPr>
              <a:t>免</a:t>
            </a:r>
            <a:r>
              <a:rPr lang="en-US" sz="46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ja-JP" altLang="en-US" sz="4600" b="1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 b="1"/>
              <a:t>我口所出的話所命定的事必然亨通。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 b="1"/>
              <a:t>何謂亨通？</a:t>
            </a:r>
            <a:endParaRPr lang="en-US" altLang="ja-JP" sz="46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 b="1"/>
              <a:t>大發利市、大有財寶，是亨通？</a:t>
            </a:r>
            <a:endParaRPr lang="en-US" altLang="ja-JP" sz="46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 b="1"/>
              <a:t>拿（或奪）得權位是亨通？</a:t>
            </a:r>
            <a:endParaRPr lang="en-US" altLang="ja-JP" sz="46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 b="1"/>
              <a:t>得人吹捧、很孚眾望，是亨通？</a:t>
            </a:r>
            <a:endParaRPr lang="en-US" altLang="ja-JP" sz="46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600" b="1"/>
              <a:t>也許是，但那是地上世人所追求的，有一天，都會煙消雲散，成為過去</a:t>
            </a:r>
            <a:r>
              <a:rPr lang="en-US" altLang="ja-JP" sz="4600" b="1" dirty="0"/>
              <a:t>.</a:t>
            </a:r>
            <a:endParaRPr lang="en-US" sz="46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0AF45-EC2D-2078-6CDB-864B59856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21399C-55A5-B895-BF5C-391EBBCF4431}"/>
              </a:ext>
            </a:extLst>
          </p:cNvPr>
          <p:cNvSpPr txBox="1"/>
          <p:nvPr/>
        </p:nvSpPr>
        <p:spPr>
          <a:xfrm>
            <a:off x="5561682" y="162136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一）走在神的道上必蒙福</a:t>
            </a:r>
            <a:r>
              <a:rPr lang="en-US" altLang="ja-JP" dirty="0"/>
              <a:t>:</a:t>
            </a:r>
            <a:r>
              <a:rPr lang="ja-JP" altLang="en-US"/>
              <a:t>神的訓誨是什麼？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91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5BEB7-8A4D-2D9F-9C3B-651373D83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05" y="363556"/>
            <a:ext cx="11699913" cy="623554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 sz="3800"/>
              <a:t>舉兩個例子：</a:t>
            </a:r>
            <a:endParaRPr lang="en-US" altLang="ja-JP" sz="3800" dirty="0"/>
          </a:p>
          <a:p>
            <a:pPr marL="0" indent="0">
              <a:buNone/>
            </a:pPr>
            <a:r>
              <a:rPr lang="en-US" altLang="ja-JP" sz="3800" dirty="0"/>
              <a:t>1) </a:t>
            </a:r>
            <a:r>
              <a:rPr lang="ja-JP" altLang="en-US" sz="3800"/>
              <a:t>鄭文麗</a:t>
            </a:r>
            <a:endParaRPr lang="en-US" altLang="ja-JP" sz="3800" dirty="0"/>
          </a:p>
          <a:p>
            <a:pPr marL="0" indent="0">
              <a:buNone/>
            </a:pPr>
            <a:r>
              <a:rPr lang="en-US" altLang="ja-JP" sz="3800" dirty="0"/>
              <a:t>2) </a:t>
            </a:r>
            <a:r>
              <a:rPr lang="ja-JP" altLang="en-US" sz="3800"/>
              <a:t>立巨屋主日學兩位孩子</a:t>
            </a:r>
            <a:endParaRPr lang="en-US" altLang="ja-JP" sz="3800" dirty="0"/>
          </a:p>
          <a:p>
            <a:pPr marL="0" indent="0">
              <a:buNone/>
            </a:pPr>
            <a:endParaRPr lang="en-US" altLang="ja-JP" sz="3800" dirty="0"/>
          </a:p>
          <a:p>
            <a:pPr marL="0" indent="0">
              <a:buNone/>
            </a:pPr>
            <a:r>
              <a:rPr lang="ja-JP" altLang="en-US" sz="3800"/>
              <a:t>主耶穌怎麼說？</a:t>
            </a:r>
            <a:endParaRPr lang="en-US" altLang="ja-JP" sz="3800" dirty="0"/>
          </a:p>
          <a:p>
            <a:pPr marL="0" indent="0">
              <a:buNone/>
            </a:pPr>
            <a:endParaRPr lang="ja-JP" altLang="en-US" sz="3800"/>
          </a:p>
          <a:p>
            <a:pPr marL="0" indent="0">
              <a:buNone/>
            </a:pPr>
            <a:r>
              <a:rPr lang="ja-JP" altLang="en-US" sz="3800"/>
              <a:t>太</a:t>
            </a:r>
            <a:r>
              <a:rPr lang="en-US" altLang="ja-JP" sz="3800" dirty="0"/>
              <a:t>16:26/27-28</a:t>
            </a:r>
            <a:r>
              <a:rPr lang="ja-JP" altLang="en-US" sz="3800"/>
              <a:t> </a:t>
            </a:r>
            <a:endParaRPr lang="en-US" altLang="ja-JP" sz="3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26 </a:t>
            </a:r>
            <a:r>
              <a:rPr lang="en-US" sz="3800" dirty="0" err="1">
                <a:solidFill>
                  <a:srgbClr val="C00000"/>
                </a:solidFill>
              </a:rPr>
              <a:t>人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若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賺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得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全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世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界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>
                <a:solidFill>
                  <a:srgbClr val="0432FF"/>
                </a:solidFill>
              </a:rPr>
              <a:t>， </a:t>
            </a:r>
            <a:r>
              <a:rPr lang="en-US" sz="3800" dirty="0" err="1">
                <a:solidFill>
                  <a:srgbClr val="C00000"/>
                </a:solidFill>
              </a:rPr>
              <a:t>賠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上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自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己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的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生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命</a:t>
            </a:r>
            <a:r>
              <a:rPr lang="en-US" sz="3800" dirty="0">
                <a:solidFill>
                  <a:srgbClr val="C00000"/>
                </a:solidFill>
              </a:rPr>
              <a:t> ， </a:t>
            </a:r>
            <a:r>
              <a:rPr lang="en-US" sz="3800" dirty="0" err="1">
                <a:solidFill>
                  <a:srgbClr val="C00000"/>
                </a:solidFill>
              </a:rPr>
              <a:t>有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甚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麼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益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處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呢</a:t>
            </a:r>
            <a:r>
              <a:rPr lang="en-US" sz="3800" dirty="0">
                <a:solidFill>
                  <a:srgbClr val="C00000"/>
                </a:solidFill>
              </a:rPr>
              <a:t> ？ </a:t>
            </a:r>
            <a:r>
              <a:rPr lang="en-US" sz="3800" dirty="0" err="1">
                <a:solidFill>
                  <a:srgbClr val="C00000"/>
                </a:solidFill>
              </a:rPr>
              <a:t>人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還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能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拿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甚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麼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換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生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命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呢</a:t>
            </a:r>
            <a:r>
              <a:rPr lang="en-US" sz="3800" dirty="0">
                <a:solidFill>
                  <a:srgbClr val="C00000"/>
                </a:solidFill>
              </a:rPr>
              <a:t>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27 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子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要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在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他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父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榮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耀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裡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0432FF"/>
                </a:solidFill>
              </a:rPr>
              <a:t>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著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眾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使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者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降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臨</a:t>
            </a:r>
            <a:r>
              <a:rPr lang="en-US" sz="3800" dirty="0">
                <a:solidFill>
                  <a:srgbClr val="0432FF"/>
                </a:solidFill>
              </a:rPr>
              <a:t> ； </a:t>
            </a:r>
            <a:r>
              <a:rPr lang="en-US" sz="3800" dirty="0" err="1">
                <a:solidFill>
                  <a:srgbClr val="0432FF"/>
                </a:solidFill>
              </a:rPr>
              <a:t>那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時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候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0432FF"/>
                </a:solidFill>
              </a:rPr>
              <a:t>他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要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照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行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為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報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應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各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人</a:t>
            </a:r>
            <a:r>
              <a:rPr lang="en-US" sz="38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baseline="30000" dirty="0">
                <a:solidFill>
                  <a:srgbClr val="0432FF"/>
                </a:solidFill>
              </a:rPr>
              <a:t>28 </a:t>
            </a:r>
            <a:r>
              <a:rPr lang="en-US" sz="3800" dirty="0" err="1">
                <a:solidFill>
                  <a:srgbClr val="0432FF"/>
                </a:solidFill>
              </a:rPr>
              <a:t>我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實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在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告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訴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你</a:t>
            </a:r>
            <a:r>
              <a:rPr lang="en-US" sz="3800" dirty="0">
                <a:solidFill>
                  <a:srgbClr val="0432FF"/>
                </a:solidFill>
              </a:rPr>
              <a:t> </a:t>
            </a:r>
            <a:r>
              <a:rPr lang="en-US" sz="3800" dirty="0" err="1">
                <a:solidFill>
                  <a:srgbClr val="0432FF"/>
                </a:solidFill>
              </a:rPr>
              <a:t>們</a:t>
            </a:r>
            <a:r>
              <a:rPr lang="en-US" sz="3800" dirty="0">
                <a:solidFill>
                  <a:srgbClr val="0432FF"/>
                </a:solidFill>
              </a:rPr>
              <a:t> ， </a:t>
            </a:r>
            <a:r>
              <a:rPr lang="en-US" sz="3800" dirty="0" err="1">
                <a:solidFill>
                  <a:srgbClr val="C00000"/>
                </a:solidFill>
              </a:rPr>
              <a:t>站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在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這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裡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的</a:t>
            </a:r>
            <a:r>
              <a:rPr lang="en-US" sz="3800" dirty="0">
                <a:solidFill>
                  <a:srgbClr val="C00000"/>
                </a:solidFill>
              </a:rPr>
              <a:t> ， </a:t>
            </a:r>
            <a:r>
              <a:rPr lang="en-US" sz="3800" dirty="0" err="1">
                <a:solidFill>
                  <a:srgbClr val="C00000"/>
                </a:solidFill>
              </a:rPr>
              <a:t>有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人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在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沒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嘗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死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味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以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前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必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看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見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人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子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降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臨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在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他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的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國</a:t>
            </a:r>
            <a:r>
              <a:rPr lang="en-US" sz="3800" dirty="0">
                <a:solidFill>
                  <a:srgbClr val="C00000"/>
                </a:solidFill>
              </a:rPr>
              <a:t> </a:t>
            </a:r>
            <a:r>
              <a:rPr lang="en-US" sz="3800" dirty="0" err="1">
                <a:solidFill>
                  <a:srgbClr val="C00000"/>
                </a:solidFill>
              </a:rPr>
              <a:t>裡</a:t>
            </a:r>
            <a:r>
              <a:rPr lang="en-US" sz="38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buNone/>
            </a:pPr>
            <a:endParaRPr lang="ja-JP" altLang="en-US"/>
          </a:p>
          <a:p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434A6-0C1C-A20D-F379-72DB4D7CE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E7E0E1-7B79-FB37-EB52-9B68958029DE}"/>
              </a:ext>
            </a:extLst>
          </p:cNvPr>
          <p:cNvSpPr txBox="1"/>
          <p:nvPr/>
        </p:nvSpPr>
        <p:spPr>
          <a:xfrm>
            <a:off x="5561682" y="162136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一）走在神的道上必蒙福</a:t>
            </a:r>
            <a:r>
              <a:rPr lang="en-US" altLang="ja-JP" dirty="0"/>
              <a:t>:</a:t>
            </a:r>
            <a:r>
              <a:rPr lang="ja-JP" altLang="en-US"/>
              <a:t>神的訓誨是什麼？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9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1907D-0835-D020-FE45-072055A2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75" y="191590"/>
            <a:ext cx="10515600" cy="1325563"/>
          </a:xfrm>
        </p:spPr>
        <p:txBody>
          <a:bodyPr/>
          <a:lstStyle/>
          <a:p>
            <a:r>
              <a:rPr lang="ja-JP" altLang="en-US"/>
              <a:t>二）尋求神與追逐世上福樂的亨通不相同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D2FCA-E575-4F7B-E406-6A16B7CE8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475" y="1517153"/>
            <a:ext cx="11566792" cy="492771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詩篇</a:t>
            </a:r>
            <a:r>
              <a:rPr lang="en-US" altLang="ja-JP" sz="3200" dirty="0"/>
              <a:t>73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432FF"/>
                </a:solidFill>
              </a:rPr>
              <a:t>73 </a:t>
            </a:r>
            <a:r>
              <a:rPr lang="en-US" sz="3200" dirty="0">
                <a:solidFill>
                  <a:srgbClr val="0432FF"/>
                </a:solidFill>
              </a:rPr>
              <a:t>（ </a:t>
            </a:r>
            <a:r>
              <a:rPr lang="en-US" sz="3200" dirty="0" err="1">
                <a:solidFill>
                  <a:srgbClr val="0432FF"/>
                </a:solidFill>
              </a:rPr>
              <a:t>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詩</a:t>
            </a:r>
            <a:r>
              <a:rPr lang="en-US" sz="3200" dirty="0">
                <a:solidFill>
                  <a:srgbClr val="0432FF"/>
                </a:solidFill>
              </a:rPr>
              <a:t> 。 ）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2 </a:t>
            </a:r>
            <a:r>
              <a:rPr lang="en-US" sz="3200" dirty="0" err="1">
                <a:solidFill>
                  <a:srgbClr val="0432FF"/>
                </a:solidFill>
              </a:rPr>
              <a:t>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幾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乎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閃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跌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3 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平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4 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痛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實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5 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苦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災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6 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戴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強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暴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遮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7 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出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過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5389A-EF8D-CA6A-C9E5-977D45FAD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B03DE-2932-ADCB-5800-D81B4E661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827" y="550843"/>
            <a:ext cx="10802957" cy="5593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/>
              <a:t>詩篇</a:t>
            </a:r>
            <a:r>
              <a:rPr lang="en-US" altLang="ja-JP" dirty="0"/>
              <a:t>73 (continued) 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8 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譏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人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意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說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欺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壓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人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話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說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話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自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高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9 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口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褻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上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天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舌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毀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謗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地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10 </a:t>
            </a:r>
            <a:r>
              <a:rPr lang="en-US" dirty="0" err="1">
                <a:solidFill>
                  <a:srgbClr val="0432FF"/>
                </a:solidFill>
              </a:rPr>
              <a:t>所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神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歸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到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裡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喝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滿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苦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水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11 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說</a:t>
            </a:r>
            <a:r>
              <a:rPr lang="en-US" dirty="0">
                <a:solidFill>
                  <a:srgbClr val="0432FF"/>
                </a:solidFill>
              </a:rPr>
              <a:t> ： </a:t>
            </a:r>
            <a:r>
              <a:rPr lang="en-US" dirty="0" err="1">
                <a:solidFill>
                  <a:srgbClr val="0432FF"/>
                </a:solidFill>
              </a:rPr>
              <a:t>神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得</a:t>
            </a:r>
            <a:r>
              <a:rPr lang="en-US" dirty="0">
                <a:solidFill>
                  <a:srgbClr val="0432FF"/>
                </a:solidFill>
              </a:rPr>
              <a:t> ？ </a:t>
            </a:r>
            <a:r>
              <a:rPr lang="en-US" dirty="0" err="1">
                <a:solidFill>
                  <a:srgbClr val="0432FF"/>
                </a:solidFill>
              </a:rPr>
              <a:t>至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高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者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豈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識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呢</a:t>
            </a:r>
            <a:r>
              <a:rPr lang="en-US" dirty="0">
                <a:solidFill>
                  <a:srgbClr val="0432FF"/>
                </a:solidFill>
              </a:rPr>
              <a:t> ？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12 </a:t>
            </a:r>
            <a:r>
              <a:rPr lang="en-US" dirty="0" err="1">
                <a:solidFill>
                  <a:srgbClr val="0432FF"/>
                </a:solidFill>
              </a:rPr>
              <a:t>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哪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就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人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既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常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享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逸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寶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便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增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13 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實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徒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然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潔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心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徒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然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洗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辜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14 </a:t>
            </a:r>
            <a:r>
              <a:rPr lang="en-US" dirty="0" err="1">
                <a:solidFill>
                  <a:srgbClr val="0432FF"/>
                </a:solidFill>
              </a:rPr>
              <a:t>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為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終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遭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難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每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早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受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懲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治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15 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說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要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樣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講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就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奸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詐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待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眾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子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16 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思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索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事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眼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實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係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為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難</a:t>
            </a:r>
            <a:r>
              <a:rPr lang="en-US" dirty="0">
                <a:solidFill>
                  <a:srgbClr val="0432FF"/>
                </a:solidFill>
              </a:rPr>
              <a:t> ，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BAD7D-DAB6-BB4E-FDE9-BDA17799B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46D6D-4BBC-9184-FD2A-B50851C6BEF3}"/>
              </a:ext>
            </a:extLst>
          </p:cNvPr>
          <p:cNvSpPr txBox="1"/>
          <p:nvPr/>
        </p:nvSpPr>
        <p:spPr>
          <a:xfrm>
            <a:off x="5814152" y="25995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二）尋求神與追逐世上福樂的亨通不相同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872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44F14-8F23-F76F-FE09-57F85B7BC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82" y="418641"/>
            <a:ext cx="11127036" cy="5692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/>
              <a:t>詩篇</a:t>
            </a:r>
            <a:r>
              <a:rPr lang="en-US" altLang="ja-JP" dirty="0"/>
              <a:t>73 (continued) 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17 </a:t>
            </a:r>
            <a:r>
              <a:rPr lang="en-US" dirty="0" err="1">
                <a:solidFill>
                  <a:srgbClr val="0432FF"/>
                </a:solidFill>
              </a:rPr>
              <a:t>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進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神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所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思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想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結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局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18 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實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把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地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使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淪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中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19 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眼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間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成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何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荒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涼</a:t>
            </a:r>
            <a:r>
              <a:rPr lang="en-US" dirty="0">
                <a:solidFill>
                  <a:srgbClr val="0432FF"/>
                </a:solidFill>
              </a:rPr>
              <a:t> ！ 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被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驚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恐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滅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20 </a:t>
            </a:r>
            <a:r>
              <a:rPr lang="en-US" dirty="0" err="1">
                <a:solidFill>
                  <a:srgbClr val="0432FF"/>
                </a:solidFill>
              </a:rPr>
              <a:t>人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醒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樣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夢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主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啊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醒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也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必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照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樣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輕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他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影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像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21 </a:t>
            </a:r>
            <a:r>
              <a:rPr lang="en-US" dirty="0" err="1">
                <a:solidFill>
                  <a:srgbClr val="0432FF"/>
                </a:solidFill>
              </a:rPr>
              <a:t>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而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心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發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酸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肺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被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刺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22 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樣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愚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昧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知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面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前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如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畜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類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一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般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23 </a:t>
            </a:r>
            <a:r>
              <a:rPr lang="en-US" dirty="0" err="1">
                <a:solidFill>
                  <a:srgbClr val="0432FF"/>
                </a:solidFill>
              </a:rPr>
              <a:t>然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而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常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與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同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著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右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手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24 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要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訓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言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引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後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必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到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榮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耀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裡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6B389-092C-916F-FA1E-C4DBB9A6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937E7C-766E-B6D4-1DC7-079B673542BD}"/>
              </a:ext>
            </a:extLst>
          </p:cNvPr>
          <p:cNvSpPr txBox="1"/>
          <p:nvPr/>
        </p:nvSpPr>
        <p:spPr>
          <a:xfrm>
            <a:off x="5814152" y="25995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二）尋求神與追逐世上福樂的亨通不相同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52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C1187-1588-993E-6E2B-EA81F415F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75" y="506776"/>
            <a:ext cx="11347373" cy="567018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/>
              <a:t>詩篇</a:t>
            </a:r>
            <a:r>
              <a:rPr lang="en-US" altLang="ja-JP" dirty="0"/>
              <a:t>73 (continued) </a:t>
            </a:r>
            <a:endParaRPr lang="en-US" b="1" baseline="30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25 </a:t>
            </a:r>
            <a:r>
              <a:rPr lang="en-US" dirty="0" err="1">
                <a:solidFill>
                  <a:srgbClr val="0432FF"/>
                </a:solidFill>
              </a:rPr>
              <a:t>除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外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天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上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誰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呢</a:t>
            </a:r>
            <a:r>
              <a:rPr lang="en-US" dirty="0">
                <a:solidFill>
                  <a:srgbClr val="0432FF"/>
                </a:solidFill>
              </a:rPr>
              <a:t> ？ </a:t>
            </a:r>
            <a:r>
              <a:rPr lang="en-US" dirty="0" err="1">
                <a:solidFill>
                  <a:srgbClr val="0432FF"/>
                </a:solidFill>
              </a:rPr>
              <a:t>除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外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地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上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也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沒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所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愛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慕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26 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體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和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心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腸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衰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殘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神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心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力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量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又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福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分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直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到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永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遠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27 </a:t>
            </a:r>
            <a:r>
              <a:rPr lang="en-US" dirty="0" err="1">
                <a:solidFill>
                  <a:srgbClr val="0432FF"/>
                </a:solidFill>
              </a:rPr>
              <a:t>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離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必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要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死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亡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離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行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邪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淫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滅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絕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28 </a:t>
            </a:r>
            <a:r>
              <a:rPr lang="en-US" dirty="0" err="1">
                <a:solidFill>
                  <a:srgbClr val="0432FF"/>
                </a:solidFill>
              </a:rPr>
              <a:t>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親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神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與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有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益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主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耶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和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為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避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難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所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叫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述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說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一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切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作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為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C8654-9B06-168E-0F12-690667F8B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0EEB01-ED50-FE01-A667-60F791E04514}"/>
              </a:ext>
            </a:extLst>
          </p:cNvPr>
          <p:cNvSpPr txBox="1"/>
          <p:nvPr/>
        </p:nvSpPr>
        <p:spPr>
          <a:xfrm>
            <a:off x="5814152" y="25995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二）尋求神與追逐世上福樂的亨通不相同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3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C9036-AEC1-7231-78F4-3888210E0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541" y="404448"/>
            <a:ext cx="11434591" cy="645355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神實在恩待以色列那些清心的人。</a:t>
            </a: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Truly God is good to Israel, to those who are pure in heart.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Vi.「</a:t>
            </a:r>
            <a:r>
              <a:rPr lang="ja-JP" altLang="en-US"/>
              <a:t>清心」：內心清潔</a:t>
            </a: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為要能登神的聖山、站在祂的聖所（意思也就是：讓神聖潔的同在臨到我們，讓我們能住進神裏面）我們需要手潔心清</a:t>
            </a:r>
            <a:r>
              <a:rPr lang="en-US" altLang="ja-JP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若與「不以神的心為心，不念及我們大君王的寶座根基是公義和公平」的人相比，也許我們的天然人會自嘆：唉！我徒然了</a:t>
            </a: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73:13-16</a:t>
            </a:r>
            <a:endParaRPr lang="en-US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13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實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徒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然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潔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了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心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徒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然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洗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無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辜</a:t>
            </a:r>
            <a:r>
              <a:rPr lang="en-US" dirty="0">
                <a:solidFill>
                  <a:srgbClr val="0432FF"/>
                </a:solidFill>
              </a:rPr>
              <a:t> 。</a:t>
            </a: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14 </a:t>
            </a:r>
            <a:r>
              <a:rPr lang="en-US" dirty="0" err="1">
                <a:solidFill>
                  <a:srgbClr val="0432FF"/>
                </a:solidFill>
              </a:rPr>
              <a:t>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為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終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遭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難</a:t>
            </a:r>
            <a:r>
              <a:rPr lang="en-US" dirty="0">
                <a:solidFill>
                  <a:srgbClr val="0432FF"/>
                </a:solidFill>
              </a:rPr>
              <a:t> ； </a:t>
            </a:r>
            <a:r>
              <a:rPr lang="en-US" dirty="0" err="1">
                <a:solidFill>
                  <a:srgbClr val="0432FF"/>
                </a:solidFill>
              </a:rPr>
              <a:t>每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早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晨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受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懲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治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15 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說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要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樣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講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就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是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以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奸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詐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待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你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的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眾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子</a:t>
            </a:r>
            <a:r>
              <a:rPr lang="en-US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baseline="30000" dirty="0">
                <a:solidFill>
                  <a:srgbClr val="0432FF"/>
                </a:solidFill>
              </a:rPr>
              <a:t>16 </a:t>
            </a:r>
            <a:r>
              <a:rPr lang="en-US" dirty="0" err="1">
                <a:solidFill>
                  <a:srgbClr val="0432FF"/>
                </a:solidFill>
              </a:rPr>
              <a:t>我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思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索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明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白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這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事</a:t>
            </a:r>
            <a:r>
              <a:rPr lang="en-US" dirty="0">
                <a:solidFill>
                  <a:srgbClr val="0432FF"/>
                </a:solidFill>
              </a:rPr>
              <a:t> ， </a:t>
            </a:r>
            <a:r>
              <a:rPr lang="en-US" dirty="0" err="1">
                <a:solidFill>
                  <a:srgbClr val="0432FF"/>
                </a:solidFill>
              </a:rPr>
              <a:t>眼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看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實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係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為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 err="1">
                <a:solidFill>
                  <a:srgbClr val="0432FF"/>
                </a:solidFill>
              </a:rPr>
              <a:t>難</a:t>
            </a:r>
            <a:r>
              <a:rPr lang="en-US" dirty="0">
                <a:solidFill>
                  <a:srgbClr val="0432FF"/>
                </a:solidFill>
              </a:rPr>
              <a:t> ,</a:t>
            </a:r>
            <a:endParaRPr lang="ja-JP" altLang="en-US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360A9-275A-E6BB-8B75-06CF4A4C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6C5459-6B5B-3A76-0C70-CD96BB73FA4E}"/>
              </a:ext>
            </a:extLst>
          </p:cNvPr>
          <p:cNvSpPr txBox="1"/>
          <p:nvPr/>
        </p:nvSpPr>
        <p:spPr>
          <a:xfrm>
            <a:off x="5814152" y="25995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二）尋求神與追逐世上福樂的亨通不相同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60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BC1D9-A76C-79C7-BE5D-02A2BDD40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41" y="374573"/>
            <a:ext cx="10935159" cy="62465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詩篇</a:t>
            </a:r>
            <a:r>
              <a:rPr lang="en-US" altLang="ja-JP" sz="3200" dirty="0"/>
              <a:t>73 </a:t>
            </a:r>
          </a:p>
          <a:p>
            <a:pPr marL="0" indent="0">
              <a:buNone/>
            </a:pPr>
            <a:r>
              <a:rPr lang="en-US" sz="3200" dirty="0"/>
              <a:t>V17-20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17 </a:t>
            </a:r>
            <a:r>
              <a:rPr lang="en-US" sz="3200" dirty="0" err="1">
                <a:solidFill>
                  <a:srgbClr val="0432FF"/>
                </a:solidFill>
              </a:rPr>
              <a:t>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進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思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局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18 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實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使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中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19 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間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涼</a:t>
            </a:r>
            <a:r>
              <a:rPr lang="en-US" sz="3200" dirty="0">
                <a:solidFill>
                  <a:srgbClr val="0432FF"/>
                </a:solidFill>
              </a:rPr>
              <a:t> ！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20 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怎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夢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啊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照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像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V21-22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21 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而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酸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刺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22 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昧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知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般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9BDDC-3BB9-59CD-1153-CE4F6FB7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8F4A9F-7FFC-0C9D-E7CB-0288125AE23F}"/>
              </a:ext>
            </a:extLst>
          </p:cNvPr>
          <p:cNvSpPr txBox="1"/>
          <p:nvPr/>
        </p:nvSpPr>
        <p:spPr>
          <a:xfrm>
            <a:off x="5814152" y="25995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二）尋求神與追逐世上福樂的亨通不相同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294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EE588-27CF-48F1-C1A4-A134B7417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05" y="407624"/>
            <a:ext cx="11545677" cy="57693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200"/>
              <a:t>詩篇</a:t>
            </a:r>
            <a:r>
              <a:rPr lang="en-US" altLang="ja-JP" sz="3200" dirty="0"/>
              <a:t>73 </a:t>
            </a:r>
          </a:p>
          <a:p>
            <a:pPr marL="0" indent="0">
              <a:buNone/>
            </a:pPr>
            <a:r>
              <a:rPr lang="en-US" sz="3200" dirty="0"/>
              <a:t>V23-28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23 </a:t>
            </a:r>
            <a:r>
              <a:rPr lang="en-US" sz="3200" dirty="0" err="1">
                <a:solidFill>
                  <a:srgbClr val="0432FF"/>
                </a:solidFill>
              </a:rPr>
              <a:t>然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而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常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與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在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；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攙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右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手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24 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訓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引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，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必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到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榮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裡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25 </a:t>
            </a:r>
            <a:r>
              <a:rPr lang="en-US" sz="3200" dirty="0" err="1">
                <a:solidFill>
                  <a:srgbClr val="0432FF"/>
                </a:solidFill>
              </a:rPr>
              <a:t>除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外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天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呢</a:t>
            </a:r>
            <a:r>
              <a:rPr lang="en-US" sz="3200" dirty="0">
                <a:solidFill>
                  <a:srgbClr val="0432FF"/>
                </a:solidFill>
              </a:rPr>
              <a:t> ？ </a:t>
            </a:r>
            <a:r>
              <a:rPr lang="en-US" sz="3200" dirty="0" err="1">
                <a:solidFill>
                  <a:srgbClr val="0432FF"/>
                </a:solidFill>
              </a:rPr>
              <a:t>除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外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上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26 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殘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力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量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分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直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永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遠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27 </a:t>
            </a:r>
            <a:r>
              <a:rPr lang="en-US" sz="3200" dirty="0" err="1">
                <a:solidFill>
                  <a:srgbClr val="0432FF"/>
                </a:solidFill>
              </a:rPr>
              <a:t>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死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亡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凡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滅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28 </a:t>
            </a:r>
            <a:r>
              <a:rPr lang="en-US" sz="3200" dirty="0" err="1">
                <a:solidFill>
                  <a:srgbClr val="0432FF"/>
                </a:solidFill>
              </a:rPr>
              <a:t>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親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與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有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益</a:t>
            </a:r>
            <a:r>
              <a:rPr lang="en-US" sz="3200" dirty="0">
                <a:solidFill>
                  <a:srgbClr val="C00000"/>
                </a:solidFill>
              </a:rPr>
              <a:t> ；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主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耶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避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難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所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述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C2206-C3A4-15E0-0735-75F199B4D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762C76-7F05-2D11-4B3B-A71EE268B573}"/>
              </a:ext>
            </a:extLst>
          </p:cNvPr>
          <p:cNvSpPr txBox="1"/>
          <p:nvPr/>
        </p:nvSpPr>
        <p:spPr>
          <a:xfrm>
            <a:off x="5814152" y="25995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二）尋求神與追逐世上福樂的亨通不相同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9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547BC-F615-54CB-3F9B-0C308E456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488" y="1555128"/>
            <a:ext cx="11699913" cy="374774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我們若</a:t>
            </a:r>
            <a:r>
              <a:rPr lang="ja-JP" altLang="en-US" sz="3200">
                <a:solidFill>
                  <a:srgbClr val="C00000"/>
                </a:solidFill>
              </a:rPr>
              <a:t>與主同心、同受苦</a:t>
            </a:r>
            <a:r>
              <a:rPr lang="ja-JP" altLang="en-US" sz="3200"/>
              <a:t>，就必與祂一同得榮耀。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不一定是「雖努力仍不得志、資源匱乏</a:t>
            </a:r>
            <a:r>
              <a:rPr lang="en-US" altLang="ja-JP" sz="3200" dirty="0"/>
              <a:t>....</a:t>
            </a:r>
            <a:r>
              <a:rPr lang="ja-JP" altLang="en-US" sz="3200"/>
              <a:t>」等等苦</a:t>
            </a:r>
            <a:r>
              <a:rPr lang="en-US" altLang="ja-JP" sz="3200" dirty="0"/>
              <a:t>;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但一般說來，拂逆我們的心志、意願，某種程度來說，都會叫人覺得苦。</a:t>
            </a:r>
            <a:endParaRPr lang="en-US" altLang="ja-JP" sz="3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14849-183D-83C1-B2BE-4C6969AD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72CC0A-5AEC-D261-72C1-202348EA0055}"/>
              </a:ext>
            </a:extLst>
          </p:cNvPr>
          <p:cNvSpPr txBox="1"/>
          <p:nvPr/>
        </p:nvSpPr>
        <p:spPr>
          <a:xfrm>
            <a:off x="319488" y="799821"/>
            <a:ext cx="111821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24 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要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訓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引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導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， </a:t>
            </a:r>
            <a:r>
              <a:rPr lang="en-US" sz="3200" dirty="0" err="1">
                <a:solidFill>
                  <a:srgbClr val="C00000"/>
                </a:solidFill>
              </a:rPr>
              <a:t>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後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必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到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榮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耀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裡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DD7A8F-A403-2A8C-D853-2EB97412E470}"/>
              </a:ext>
            </a:extLst>
          </p:cNvPr>
          <p:cNvSpPr txBox="1"/>
          <p:nvPr/>
        </p:nvSpPr>
        <p:spPr>
          <a:xfrm>
            <a:off x="5814152" y="25995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二）尋求神與追逐世上福樂的亨通不相同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6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22E41-67E8-B845-0613-607B637FC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39" y="1264950"/>
            <a:ext cx="12144262" cy="545652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8:3-6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3 </a:t>
            </a:r>
            <a:r>
              <a:rPr lang="en-US" sz="3200" dirty="0" err="1">
                <a:solidFill>
                  <a:srgbClr val="0432FF"/>
                </a:solidFill>
              </a:rPr>
              <a:t>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法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弱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所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差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子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成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身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形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狀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祭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中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定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罪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案</a:t>
            </a:r>
            <a:r>
              <a:rPr lang="en-US" sz="3200" dirty="0">
                <a:solidFill>
                  <a:srgbClr val="0432FF"/>
                </a:solidFill>
              </a:rPr>
              <a:t>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4 </a:t>
            </a:r>
            <a:r>
              <a:rPr lang="en-US" sz="3200" dirty="0" err="1">
                <a:solidFill>
                  <a:srgbClr val="C00000"/>
                </a:solidFill>
              </a:rPr>
              <a:t>使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律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法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義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成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就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在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這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不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隨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肉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體</a:t>
            </a:r>
            <a:r>
              <a:rPr lang="en-US" sz="3200" dirty="0">
                <a:solidFill>
                  <a:srgbClr val="C00000"/>
                </a:solidFill>
              </a:rPr>
              <a:t> 、 </a:t>
            </a:r>
            <a:r>
              <a:rPr lang="en-US" sz="3200" dirty="0" err="1">
                <a:solidFill>
                  <a:srgbClr val="C00000"/>
                </a:solidFill>
              </a:rPr>
              <a:t>只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隨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從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靈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人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身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上</a:t>
            </a:r>
            <a:r>
              <a:rPr lang="en-US" sz="32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5 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事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事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6 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死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C00000"/>
                </a:solidFill>
              </a:rPr>
              <a:t>體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貼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聖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靈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的</a:t>
            </a:r>
            <a:r>
              <a:rPr lang="en-US" sz="3200" dirty="0">
                <a:solidFill>
                  <a:srgbClr val="C00000"/>
                </a:solidFill>
              </a:rPr>
              <a:t> ， </a:t>
            </a:r>
            <a:r>
              <a:rPr lang="en-US" sz="3200" dirty="0" err="1">
                <a:solidFill>
                  <a:srgbClr val="C00000"/>
                </a:solidFill>
              </a:rPr>
              <a:t>乃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是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生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命</a:t>
            </a:r>
            <a:r>
              <a:rPr lang="en-US" sz="3200" dirty="0">
                <a:solidFill>
                  <a:srgbClr val="C00000"/>
                </a:solidFill>
              </a:rPr>
              <a:t> 、 </a:t>
            </a:r>
            <a:r>
              <a:rPr lang="en-US" sz="3200" dirty="0" err="1">
                <a:solidFill>
                  <a:srgbClr val="C00000"/>
                </a:solidFill>
              </a:rPr>
              <a:t>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安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BBA79-05D5-CF39-862F-F7639CFF5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553F9D-8207-D466-EE15-D0C375061055}"/>
              </a:ext>
            </a:extLst>
          </p:cNvPr>
          <p:cNvSpPr txBox="1"/>
          <p:nvPr/>
        </p:nvSpPr>
        <p:spPr>
          <a:xfrm>
            <a:off x="198302" y="309801"/>
            <a:ext cx="106202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000"/>
              <a:t>三）與主同心</a:t>
            </a:r>
            <a:r>
              <a:rPr lang="en-US" altLang="ja-JP" sz="4000" dirty="0"/>
              <a:t>, </a:t>
            </a:r>
            <a:r>
              <a:rPr lang="ja-JP" altLang="en-US" sz="4000"/>
              <a:t>同受苦就必與祂一同得榮耀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70209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ED96E-00BA-7605-B467-DA84814D5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523" y="451692"/>
            <a:ext cx="11012277" cy="5725271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8:7-9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7 </a:t>
            </a:r>
            <a:r>
              <a:rPr lang="en-US" sz="3200" dirty="0" err="1">
                <a:solidFill>
                  <a:srgbClr val="0432FF"/>
                </a:solidFill>
              </a:rPr>
              <a:t>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來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貼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與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仇</a:t>
            </a:r>
            <a:r>
              <a:rPr lang="en-US" sz="3200" dirty="0">
                <a:solidFill>
                  <a:srgbClr val="0432FF"/>
                </a:solidFill>
              </a:rPr>
              <a:t> ； </a:t>
            </a:r>
            <a:r>
              <a:rPr lang="en-US" sz="3200" dirty="0" err="1">
                <a:solidFill>
                  <a:srgbClr val="0432FF"/>
                </a:solidFill>
              </a:rPr>
              <a:t>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律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法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也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服</a:t>
            </a:r>
            <a:r>
              <a:rPr lang="en-US" sz="3200" dirty="0">
                <a:solidFill>
                  <a:srgbClr val="0432FF"/>
                </a:solidFill>
              </a:rPr>
              <a:t>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8 </a:t>
            </a:r>
            <a:r>
              <a:rPr lang="en-US" sz="3200" dirty="0" err="1">
                <a:solidFill>
                  <a:srgbClr val="0432FF"/>
                </a:solidFill>
              </a:rPr>
              <a:t>而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能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得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歡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9 </a:t>
            </a:r>
            <a:r>
              <a:rPr lang="en-US" sz="3200" dirty="0" err="1">
                <a:solidFill>
                  <a:srgbClr val="0432FF"/>
                </a:solidFill>
              </a:rPr>
              <a:t>如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果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神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住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在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裡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你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們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體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乃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聖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靈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了</a:t>
            </a:r>
            <a:r>
              <a:rPr lang="en-US" sz="3200" dirty="0">
                <a:solidFill>
                  <a:srgbClr val="0432FF"/>
                </a:solidFill>
              </a:rPr>
              <a:t> 。 </a:t>
            </a:r>
            <a:r>
              <a:rPr lang="en-US" sz="3200" dirty="0" err="1">
                <a:solidFill>
                  <a:srgbClr val="0432FF"/>
                </a:solidFill>
              </a:rPr>
              <a:t>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若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沒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有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靈</a:t>
            </a:r>
            <a:r>
              <a:rPr lang="en-US" sz="3200" dirty="0">
                <a:solidFill>
                  <a:srgbClr val="0432FF"/>
                </a:solidFill>
              </a:rPr>
              <a:t> ， </a:t>
            </a:r>
            <a:r>
              <a:rPr lang="en-US" sz="3200" dirty="0" err="1">
                <a:solidFill>
                  <a:srgbClr val="0432FF"/>
                </a:solidFill>
              </a:rPr>
              <a:t>就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不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是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屬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基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督</a:t>
            </a:r>
            <a:r>
              <a:rPr lang="en-US" sz="3200" dirty="0">
                <a:solidFill>
                  <a:srgbClr val="0432FF"/>
                </a:solidFill>
              </a:rPr>
              <a:t> </a:t>
            </a:r>
            <a:r>
              <a:rPr lang="en-US" sz="3200" dirty="0" err="1">
                <a:solidFill>
                  <a:srgbClr val="0432FF"/>
                </a:solidFill>
              </a:rPr>
              <a:t>的</a:t>
            </a:r>
            <a:r>
              <a:rPr lang="en-US" sz="32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25660-3BFD-3F6C-6D5D-077300BA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6D4241-8133-20C0-E642-FF2DB21AA05D}"/>
              </a:ext>
            </a:extLst>
          </p:cNvPr>
          <p:cNvSpPr txBox="1"/>
          <p:nvPr/>
        </p:nvSpPr>
        <p:spPr>
          <a:xfrm>
            <a:off x="7081091" y="272305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三）與主同心</a:t>
            </a:r>
            <a:r>
              <a:rPr lang="en-US" altLang="ja-JP" sz="1800" dirty="0"/>
              <a:t>, </a:t>
            </a:r>
            <a:r>
              <a:rPr lang="ja-JP" altLang="en-US" sz="1800"/>
              <a:t>同受苦就必與祂一同得榮耀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15423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6AFAE-ED8A-FDF7-1E88-E62E65180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745" y="136525"/>
            <a:ext cx="11816510" cy="561076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500"/>
              <a:t>羅</a:t>
            </a:r>
            <a:r>
              <a:rPr lang="en-US" altLang="ja-JP" sz="3500" dirty="0"/>
              <a:t>8:12-17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12 </a:t>
            </a:r>
            <a:r>
              <a:rPr lang="en-US" sz="3500" dirty="0" err="1">
                <a:solidFill>
                  <a:srgbClr val="0432FF"/>
                </a:solidFill>
              </a:rPr>
              <a:t>弟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這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樣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看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來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並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不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欠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肉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體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債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去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順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肉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體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活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著</a:t>
            </a:r>
            <a:r>
              <a:rPr lang="en-US" sz="35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13 </a:t>
            </a:r>
            <a:r>
              <a:rPr lang="en-US" sz="3500" dirty="0" err="1">
                <a:solidFill>
                  <a:srgbClr val="0432FF"/>
                </a:solidFill>
              </a:rPr>
              <a:t>你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若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順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從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肉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體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活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著</a:t>
            </a:r>
            <a:r>
              <a:rPr lang="en-US" sz="3500" dirty="0">
                <a:solidFill>
                  <a:srgbClr val="C00000"/>
                </a:solidFill>
              </a:rPr>
              <a:t> ， </a:t>
            </a:r>
            <a:r>
              <a:rPr lang="en-US" sz="3500" dirty="0" err="1">
                <a:solidFill>
                  <a:srgbClr val="C00000"/>
                </a:solidFill>
              </a:rPr>
              <a:t>必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要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死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>
                <a:solidFill>
                  <a:srgbClr val="0432FF"/>
                </a:solidFill>
              </a:rPr>
              <a:t>； </a:t>
            </a:r>
            <a:r>
              <a:rPr lang="en-US" sz="3500" dirty="0" err="1">
                <a:solidFill>
                  <a:srgbClr val="C00000"/>
                </a:solidFill>
              </a:rPr>
              <a:t>若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靠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著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聖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靈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治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死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身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體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的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惡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行</a:t>
            </a:r>
            <a:r>
              <a:rPr lang="en-US" sz="3500" dirty="0">
                <a:solidFill>
                  <a:srgbClr val="C00000"/>
                </a:solidFill>
              </a:rPr>
              <a:t> ， </a:t>
            </a:r>
            <a:r>
              <a:rPr lang="en-US" sz="3500" dirty="0" err="1">
                <a:solidFill>
                  <a:srgbClr val="C00000"/>
                </a:solidFill>
              </a:rPr>
              <a:t>必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要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活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著</a:t>
            </a:r>
            <a:r>
              <a:rPr lang="en-US" sz="35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14 </a:t>
            </a:r>
            <a:r>
              <a:rPr lang="en-US" sz="3500" dirty="0" err="1">
                <a:solidFill>
                  <a:srgbClr val="0432FF"/>
                </a:solidFill>
              </a:rPr>
              <a:t>因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為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凡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被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靈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引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導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都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兒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子</a:t>
            </a:r>
            <a:r>
              <a:rPr lang="en-US" sz="3500" dirty="0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15 </a:t>
            </a:r>
            <a:r>
              <a:rPr lang="en-US" sz="3500" dirty="0" err="1">
                <a:solidFill>
                  <a:srgbClr val="0432FF"/>
                </a:solidFill>
              </a:rPr>
              <a:t>你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所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受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不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奴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僕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心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仍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舊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害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怕</a:t>
            </a:r>
            <a:r>
              <a:rPr lang="en-US" sz="3500" dirty="0">
                <a:solidFill>
                  <a:srgbClr val="0432FF"/>
                </a:solidFill>
              </a:rPr>
              <a:t> ； </a:t>
            </a:r>
            <a:r>
              <a:rPr lang="en-US" sz="3500" dirty="0" err="1">
                <a:solidFill>
                  <a:srgbClr val="0432FF"/>
                </a:solidFill>
              </a:rPr>
              <a:t>所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受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乃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兒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子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心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因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此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呼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叫</a:t>
            </a:r>
            <a:r>
              <a:rPr lang="en-US" sz="3500" dirty="0">
                <a:solidFill>
                  <a:srgbClr val="0432FF"/>
                </a:solidFill>
              </a:rPr>
              <a:t> ： </a:t>
            </a:r>
            <a:r>
              <a:rPr lang="en-US" sz="3500" dirty="0" err="1">
                <a:solidFill>
                  <a:srgbClr val="0432FF"/>
                </a:solidFill>
              </a:rPr>
              <a:t>阿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爸</a:t>
            </a:r>
            <a:r>
              <a:rPr lang="en-US" sz="3500" dirty="0">
                <a:solidFill>
                  <a:srgbClr val="0432FF"/>
                </a:solidFill>
              </a:rPr>
              <a:t> ！ </a:t>
            </a:r>
            <a:r>
              <a:rPr lang="en-US" sz="3500" dirty="0" err="1">
                <a:solidFill>
                  <a:srgbClr val="0432FF"/>
                </a:solidFill>
              </a:rPr>
              <a:t>父</a:t>
            </a:r>
            <a:r>
              <a:rPr lang="en-US" sz="3500" dirty="0">
                <a:solidFill>
                  <a:srgbClr val="0432FF"/>
                </a:solidFill>
              </a:rPr>
              <a:t> ！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16 </a:t>
            </a:r>
            <a:r>
              <a:rPr lang="en-US" sz="3500" dirty="0" err="1">
                <a:solidFill>
                  <a:srgbClr val="0432FF"/>
                </a:solidFill>
              </a:rPr>
              <a:t>聖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靈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與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心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證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們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兒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女</a:t>
            </a:r>
            <a:r>
              <a:rPr lang="en-US" sz="3500" dirty="0">
                <a:solidFill>
                  <a:srgbClr val="0432FF"/>
                </a:solidFill>
              </a:rPr>
              <a:t> 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500" b="1" baseline="30000" dirty="0">
                <a:solidFill>
                  <a:srgbClr val="0432FF"/>
                </a:solidFill>
              </a:rPr>
              <a:t>17 </a:t>
            </a:r>
            <a:r>
              <a:rPr lang="en-US" sz="3500" dirty="0" err="1">
                <a:solidFill>
                  <a:srgbClr val="0432FF"/>
                </a:solidFill>
              </a:rPr>
              <a:t>既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兒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女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便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嗣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就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是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神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的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嗣</a:t>
            </a:r>
            <a:r>
              <a:rPr lang="en-US" sz="3500" dirty="0">
                <a:solidFill>
                  <a:srgbClr val="0432FF"/>
                </a:solidFill>
              </a:rPr>
              <a:t> ， </a:t>
            </a:r>
            <a:r>
              <a:rPr lang="en-US" sz="3500" dirty="0" err="1">
                <a:solidFill>
                  <a:srgbClr val="0432FF"/>
                </a:solidFill>
              </a:rPr>
              <a:t>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基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督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作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後</a:t>
            </a:r>
            <a:r>
              <a:rPr lang="en-US" sz="3500" dirty="0">
                <a:solidFill>
                  <a:srgbClr val="0432FF"/>
                </a:solidFill>
              </a:rPr>
              <a:t> </a:t>
            </a:r>
            <a:r>
              <a:rPr lang="en-US" sz="3500" dirty="0" err="1">
                <a:solidFill>
                  <a:srgbClr val="0432FF"/>
                </a:solidFill>
              </a:rPr>
              <a:t>嗣</a:t>
            </a:r>
            <a:r>
              <a:rPr lang="en-US" sz="3500" dirty="0">
                <a:solidFill>
                  <a:srgbClr val="0432FF"/>
                </a:solidFill>
              </a:rPr>
              <a:t> 。 </a:t>
            </a:r>
            <a:r>
              <a:rPr lang="en-US" sz="3500" dirty="0" err="1">
                <a:solidFill>
                  <a:srgbClr val="C00000"/>
                </a:solidFill>
              </a:rPr>
              <a:t>如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果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我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們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和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他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一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同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受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苦</a:t>
            </a:r>
            <a:r>
              <a:rPr lang="en-US" sz="3500" dirty="0">
                <a:solidFill>
                  <a:srgbClr val="C00000"/>
                </a:solidFill>
              </a:rPr>
              <a:t> ， </a:t>
            </a:r>
            <a:r>
              <a:rPr lang="en-US" sz="3500" dirty="0" err="1">
                <a:solidFill>
                  <a:srgbClr val="C00000"/>
                </a:solidFill>
              </a:rPr>
              <a:t>也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必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和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他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一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同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得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榮</a:t>
            </a:r>
            <a:r>
              <a:rPr lang="en-US" sz="3500" dirty="0">
                <a:solidFill>
                  <a:srgbClr val="C00000"/>
                </a:solidFill>
              </a:rPr>
              <a:t> </a:t>
            </a:r>
            <a:r>
              <a:rPr lang="en-US" sz="3500" dirty="0" err="1">
                <a:solidFill>
                  <a:srgbClr val="C00000"/>
                </a:solidFill>
              </a:rPr>
              <a:t>耀</a:t>
            </a:r>
            <a:r>
              <a:rPr lang="en-US" sz="3500" dirty="0">
                <a:solidFill>
                  <a:srgbClr val="C00000"/>
                </a:solidFill>
              </a:rPr>
              <a:t>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EE423-ACE6-500D-9829-B5B6C944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71ADE-D770-114C-92A6-528B4471FD61}" type="slidenum">
              <a:rPr lang="en-US" smtClean="0"/>
              <a:t>17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6774A3-128D-623B-1730-373074F9F277}"/>
              </a:ext>
            </a:extLst>
          </p:cNvPr>
          <p:cNvSpPr txBox="1">
            <a:spLocks/>
          </p:cNvSpPr>
          <p:nvPr/>
        </p:nvSpPr>
        <p:spPr>
          <a:xfrm>
            <a:off x="187745" y="5918792"/>
            <a:ext cx="10515600" cy="62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200" b="1">
                <a:solidFill>
                  <a:srgbClr val="C00000"/>
                </a:solidFill>
              </a:rPr>
              <a:t>若神看有必要，量這類的苦給你，你願承受嗎？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D78111-6563-7C57-62FE-0024C86A71FA}"/>
              </a:ext>
            </a:extLst>
          </p:cNvPr>
          <p:cNvSpPr txBox="1"/>
          <p:nvPr/>
        </p:nvSpPr>
        <p:spPr>
          <a:xfrm>
            <a:off x="7081091" y="272305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三）與主同心</a:t>
            </a:r>
            <a:r>
              <a:rPr lang="en-US" altLang="ja-JP" sz="1800" dirty="0"/>
              <a:t>, </a:t>
            </a:r>
            <a:r>
              <a:rPr lang="ja-JP" altLang="en-US" sz="1800"/>
              <a:t>同受苦就必與祂一同得榮耀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93367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2857</Words>
  <Application>Microsoft Macintosh PowerPoint</Application>
  <PresentationFormat>Widescreen</PresentationFormat>
  <Paragraphs>152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祢的訓言引導我入榮耀裏  </vt:lpstr>
      <vt:lpstr>一）走在神的道上必蒙福</vt:lpstr>
      <vt:lpstr>神的訓誨是什麼？</vt:lpstr>
      <vt:lpstr>PowerPoint Presentation</vt:lpstr>
      <vt:lpstr>PowerPoint Presentation</vt:lpstr>
      <vt:lpstr>PowerPoint Presentation</vt:lpstr>
      <vt:lpstr>二）尋求神與追逐世上福樂的亨通不相同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Shue, Shyueh-rwong C</cp:lastModifiedBy>
  <cp:revision>1</cp:revision>
  <dcterms:created xsi:type="dcterms:W3CDTF">2026-05-30T15:15:28Z</dcterms:created>
  <dcterms:modified xsi:type="dcterms:W3CDTF">2026-05-30T16:49:56Z</dcterms:modified>
</cp:coreProperties>
</file>