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3" r:id="rId3"/>
    <p:sldId id="277" r:id="rId4"/>
    <p:sldId id="266" r:id="rId5"/>
    <p:sldId id="259" r:id="rId6"/>
    <p:sldId id="267" r:id="rId7"/>
    <p:sldId id="260" r:id="rId8"/>
    <p:sldId id="268" r:id="rId9"/>
    <p:sldId id="261" r:id="rId10"/>
    <p:sldId id="269" r:id="rId11"/>
    <p:sldId id="263" r:id="rId12"/>
    <p:sldId id="271" r:id="rId13"/>
    <p:sldId id="270" r:id="rId14"/>
    <p:sldId id="264" r:id="rId15"/>
    <p:sldId id="272" r:id="rId16"/>
    <p:sldId id="257" r:id="rId17"/>
    <p:sldId id="274" r:id="rId18"/>
    <p:sldId id="276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B691F-DB9F-4149-B4C5-C146AD5FCB48}" type="datetimeFigureOut">
              <a:rPr lang="en-US" smtClean="0"/>
              <a:t>4/4/26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06CFB-E17D-824C-A3CD-9DE8AB834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5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13CC-5CB9-45AB-8EE9-6CF8028E0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D376A5-6613-BFD9-317A-040A37A14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3B279-D089-6D10-9172-133650E56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2CC4-5558-ED4C-8F07-C5BA526EB559}" type="datetime1">
              <a:rPr lang="en-US" smtClean="0"/>
              <a:t>4/4/26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24BFA-2F62-717E-CFA6-3332CC351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FBF1D-E398-999E-3D52-DC86FB666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92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CA53A-A53F-C1B7-A42C-3D9EDC7B1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AB35-689E-71BD-AA6A-7F1DD9ACC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3A2EB-345A-D3E4-DD66-22F588D3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7909-5A2B-554B-AB7A-02D37EBC60BC}" type="datetime1">
              <a:rPr lang="en-US" smtClean="0"/>
              <a:t>4/4/26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02BE8-362D-CCC0-0C8A-8AE64FAC0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2E54C-6D05-44EA-9CF8-F6BF32F3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5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C5FF1-97B4-8CEA-2ABD-C0DA2CD89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0BBDB-EE26-BD3A-F63E-99A00A525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4F18D-3164-E717-2364-8B880C501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F8281-E177-0743-8008-69793CC5EDF6}" type="datetime1">
              <a:rPr lang="en-US" smtClean="0"/>
              <a:t>4/4/26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C206-05AD-23EA-06AA-4ABD24B9C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39844-5F20-D660-02E4-15CBA5D0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3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6FE2-84B3-6D7C-1F5E-255C4E28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3E59B-4C79-F8AD-41FA-E1DF9A9B4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6E2073-44A8-47D4-1F96-619B40CE7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9133A-77E8-AD33-9AE7-78C8D4978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D77-64B8-3041-84AD-304488ABBEA5}" type="datetime1">
              <a:rPr lang="en-US" smtClean="0"/>
              <a:t>4/4/26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A50AC-CEC6-3964-18C2-DE70958D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7112F-671C-8C66-6927-338586A0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5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6D7F-EAE0-2A48-5D08-F1C7C6A0D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01465-0126-CAA6-EA0E-9D8814B88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92898-8E10-0D6B-2EAA-A9F8F8AFD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214ED-ADD7-196F-B42C-AAA7D8F5A7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63E94E-2384-D68C-11B4-006C54B1A8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DDA4CD-C1AD-0283-08C0-0AA07B1B0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2FFB-FF1A-124B-BA22-6E667D6C9CDB}" type="datetime1">
              <a:rPr lang="en-US" smtClean="0"/>
              <a:t>4/4/26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F636F-862E-E3DF-FA85-F85B8B9A8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7BF2EC-432D-5524-5458-9E844FEB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98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B98F7-A4A5-7362-C080-788968A9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B87ED-EE67-AEC6-CB86-5349078B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9E30A-C825-DC49-B389-A8C590B15E13}" type="datetime1">
              <a:rPr lang="en-US" smtClean="0"/>
              <a:t>4/4/26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9E747F-A8CA-C5CC-A2ED-256850EA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2F008-A2B8-401E-AC46-914376CCF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E0966C-6D63-FF7C-FDF7-86F1178D0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170E-ADF5-AE42-9DA8-009DC1F0B8DA}" type="datetime1">
              <a:rPr lang="en-US" smtClean="0"/>
              <a:t>4/4/26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222C01-302A-EC23-394E-D3C93EE28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9550F-29DE-CB59-82A1-CBFB1BD2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71C01-5811-BA97-F16E-2AC423A8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D9FBA-61D0-6892-A906-7A0A5B385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8EF06-B051-55A4-F670-AA3C1E11E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40A49E-1C00-99A8-4B03-13D6154E0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5886D-A4E6-BC48-BB19-CD659441F0E0}" type="datetime1">
              <a:rPr lang="en-US" smtClean="0"/>
              <a:t>4/4/26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A85561-EB2B-B3C7-3F4D-C6BB914F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66C72-FB32-D2C4-0390-D2957753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9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67800-D6F1-5A63-9D3C-E7B22C2F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2CE3E6-7E04-FB55-6FC2-AC31FF09A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C941E-C8E9-B4FB-8A7D-6A9D5FB0A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49B34-AFC6-1E64-B296-3A46CA4CC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35B-2BDF-E84F-90DD-0CFCA8426076}" type="datetime1">
              <a:rPr lang="en-US" smtClean="0"/>
              <a:t>4/4/26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FC7B2C-8F26-026D-1380-18DF9C9C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2E367-78E8-163D-F3E2-EE5AE770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E7A1-28C7-BAE2-29D8-20B8265B1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86995B-83E5-E87A-3DEF-88A2FA7CE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4E978-52FC-89D9-47DD-E27BF0646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06F9D-9D23-0A48-99AA-B5D8276A319F}" type="datetime1">
              <a:rPr lang="en-US" smtClean="0"/>
              <a:t>4/4/26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4958E-8FCF-B8CF-7982-40A1C3B1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8A187-D356-263C-DACE-92FE8FFA5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5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FA31A1-4A47-8CA6-5965-08907FAF6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E91B9A-2C67-AF9D-2F1B-7ADBBE384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0962B-4B10-F7EB-7C85-AFE18B09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C72C-9BCF-EB40-BACD-1A0977DE900B}" type="datetime1">
              <a:rPr lang="en-US" smtClean="0"/>
              <a:t>4/4/26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6D8F2-38AC-F5B1-C194-54645D9FD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19031-5116-E408-0F97-DEECC890A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55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F5839A-5395-61BB-200C-9428F022E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94CA-E4B6-A9A8-B8CD-46B73DDC2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A246F-5612-48EA-CAE0-DDCE68981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C56013-63EF-BD4A-A85D-43D68723E485}" type="datetime1">
              <a:rPr lang="en-US" smtClean="0"/>
              <a:t>4/4/26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D2846-7EFE-4917-D164-E12E32FF02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A20E1-2E2C-CF7C-D326-0441C4FA5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3CD6F8-340C-FF4E-A29E-1FE3B8EC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1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ver Wonder Why Jesus' Resurrection Doesn't Mean More To You? | Pathway  Learning | Practical Seminary Training for Church Leaders">
            <a:extLst>
              <a:ext uri="{FF2B5EF4-FFF2-40B4-BE49-F238E27FC236}">
                <a16:creationId xmlns:a16="http://schemas.microsoft.com/office/drawing/2014/main" id="{AF9B743F-2A11-837F-424C-14B78852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93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Rectangle 103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85E677-5F0F-6681-029E-05F35FFCD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62257" y="-339228"/>
            <a:ext cx="3873000" cy="4083914"/>
          </a:xfrm>
          <a:noFill/>
        </p:spPr>
        <p:txBody>
          <a:bodyPr>
            <a:normAutofit/>
          </a:bodyPr>
          <a:lstStyle/>
          <a:p>
            <a:r>
              <a:rPr lang="ja-JP" altLang="en-US" sz="4000"/>
              <a:t>受苦至死的奇妙耶穌</a:t>
            </a:r>
            <a:br>
              <a:rPr lang="en-US" altLang="ja-JP" sz="4000" dirty="0"/>
            </a:br>
            <a:r>
              <a:rPr lang="ja-JP" altLang="en-US" sz="4000"/>
              <a:t>在世最後一週</a:t>
            </a:r>
            <a:br>
              <a:rPr lang="ja-JP" altLang="en-US" sz="4000"/>
            </a:br>
            <a:r>
              <a:rPr lang="ja-JP" altLang="en-US" sz="4000"/>
              <a:t>然後，祂復活了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EBE5B-7DA7-92A6-A718-EA4A4AB3A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75874" y="4954802"/>
            <a:ext cx="3445766" cy="1485319"/>
          </a:xfrm>
          <a:noFill/>
        </p:spPr>
        <p:txBody>
          <a:bodyPr>
            <a:normAutofit/>
          </a:bodyPr>
          <a:lstStyle/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altLang="ja-JP" dirty="0"/>
              <a:t>2026</a:t>
            </a:r>
            <a:r>
              <a:rPr lang="ja-JP" altLang="en-US"/>
              <a:t>年</a:t>
            </a:r>
            <a:r>
              <a:rPr lang="en-US" altLang="ja-JP" dirty="0"/>
              <a:t>4</a:t>
            </a:r>
            <a:r>
              <a:rPr lang="ja-JP" altLang="en-US"/>
              <a:t>月</a:t>
            </a:r>
            <a:r>
              <a:rPr lang="en-US" altLang="ja-JP" dirty="0"/>
              <a:t>5</a:t>
            </a:r>
            <a:r>
              <a:rPr lang="ja-JP" altLang="en-US"/>
              <a:t>日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7906D-0DAF-0D19-0421-BD148502B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23CD6F8-340C-FF4E-A29E-1FE3B8EC60C4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29A84-9EE4-63C4-3375-876A2F3CE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114753"/>
            <a:ext cx="11963400" cy="1325563"/>
          </a:xfrm>
        </p:spPr>
        <p:txBody>
          <a:bodyPr>
            <a:normAutofit/>
          </a:bodyPr>
          <a:lstStyle/>
          <a:p>
            <a:r>
              <a:rPr lang="zh-CN" altLang="en-US" sz="3200" b="1" dirty="0"/>
              <a:t>ㄧ</a:t>
            </a:r>
            <a:r>
              <a:rPr lang="en-US" altLang="zh-CN" sz="3200" b="1" dirty="0"/>
              <a:t>) </a:t>
            </a:r>
            <a:r>
              <a:rPr lang="ja-JP" altLang="en-US" sz="3200" b="1"/>
              <a:t>在聖週</a:t>
            </a:r>
            <a:r>
              <a:rPr lang="en-US" altLang="ja-JP" sz="3200" b="1" dirty="0"/>
              <a:t> (</a:t>
            </a:r>
            <a:r>
              <a:rPr lang="en-US" sz="3200" b="1" dirty="0"/>
              <a:t>Holy Week) </a:t>
            </a:r>
            <a:r>
              <a:rPr lang="ja-JP" altLang="en-US" sz="3200" b="1"/>
              <a:t>發生了許多事，值得我們去深思。主期待我們明白，且去身體力行的。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06B37-1509-4906-0216-5F59121BD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273628"/>
            <a:ext cx="11985171" cy="523602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ja-JP" sz="3200" b="1" dirty="0"/>
              <a:t>1</a:t>
            </a:r>
            <a:r>
              <a:rPr lang="ja-JP" altLang="en-US" sz="3200" b="1"/>
              <a:t>）主潔淨聖殿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21:12-16</a:t>
            </a:r>
            <a:endParaRPr lang="ja-JP" altLang="en-US" sz="3200" b="1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耶 穌 進 了 神 的 殿 ， 趕 出 殿 裡 一 切 作 買 賣 的 人 ， 推 倒 兌 換 銀 錢 之 人 的 桌 子 ， 和 賣 鴿 子 之 人 的 凳 子 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對 他 們 說 ： 經 上 記 著 說 ： </a:t>
            </a:r>
            <a:r>
              <a:rPr lang="ja-JP" altLang="en-US" sz="3200" b="1">
                <a:solidFill>
                  <a:srgbClr val="C00000"/>
                </a:solidFill>
              </a:rPr>
              <a:t>我 的 殿 必 稱 為 禱 告 的 殿 ， 你 們 倒 使 他 成 為 賊 窩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0432FF"/>
                </a:solidFill>
              </a:rPr>
              <a:t>在 殿 裡 有 </a:t>
            </a:r>
            <a:r>
              <a:rPr lang="ja-JP" altLang="en-US" sz="3200" b="1">
                <a:solidFill>
                  <a:srgbClr val="C00000"/>
                </a:solidFill>
              </a:rPr>
              <a:t>瞎 子 、 瘸 子 到 耶 穌 跟 前 ， 他 就 治 好 了 他 們 </a:t>
            </a:r>
            <a:r>
              <a:rPr lang="en-US" altLang="ja-JP" sz="3200" b="1" dirty="0">
                <a:solidFill>
                  <a:srgbClr val="C00000"/>
                </a:solidFill>
              </a:rPr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95244-4EC4-6E83-0DD1-E2DB5228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98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BD7FD-6B87-01F3-2ADE-C358CE2C8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424543"/>
            <a:ext cx="11255828" cy="5752420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21:12-16 (continued) </a:t>
            </a:r>
            <a:endParaRPr lang="ja-JP" altLang="en-US" sz="3200" b="1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祭 司 長 和 文 士 看 見 耶 穌 所 行 的 奇 事 ， 又 見 小 孩 子 在 殿 裡 喊 著 說 ： 和 散 那 歸 於 大 衛 的 子 孫 ！ 就 甚 惱 怒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對 他 說 ： 這 些 人 所 說 的 ， 你 聽 見 了 麼 ？ 耶 穌 說 ： 是 的 。 經 上 說 你 </a:t>
            </a:r>
            <a:r>
              <a:rPr lang="ja-JP" altLang="en-US" sz="3200" b="1">
                <a:solidFill>
                  <a:srgbClr val="C00000"/>
                </a:solidFill>
              </a:rPr>
              <a:t>從 嬰 孩 和 吃 奶 的 口 中 完 全 了 讚 美 的 話 ，</a:t>
            </a:r>
            <a:r>
              <a:rPr lang="ja-JP" altLang="en-US" sz="3200" b="1">
                <a:solidFill>
                  <a:srgbClr val="0432FF"/>
                </a:solidFill>
              </a:rPr>
              <a:t> 你 們 沒 有 念 過 麼 ？</a:t>
            </a:r>
            <a:endParaRPr lang="ja-JP" altLang="en-US" sz="320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EA385-0343-56B5-B52D-78C2E42D7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00FFA-71EB-19C0-D13B-0F7466B66F73}"/>
              </a:ext>
            </a:extLst>
          </p:cNvPr>
          <p:cNvSpPr txBox="1"/>
          <p:nvPr/>
        </p:nvSpPr>
        <p:spPr>
          <a:xfrm>
            <a:off x="7565571" y="31170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ㄧ）</a:t>
            </a:r>
            <a:r>
              <a:rPr lang="ja-JP" altLang="en-US" sz="1800"/>
              <a:t>聖週</a:t>
            </a:r>
            <a:r>
              <a:rPr lang="en-US" altLang="ja-JP" sz="1800" dirty="0"/>
              <a:t> (</a:t>
            </a:r>
            <a:r>
              <a:rPr lang="en-US" sz="1800" dirty="0"/>
              <a:t>Holy Week)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77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46D6D-F350-CAD0-A169-73D1BBFB7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95944"/>
            <a:ext cx="11756571" cy="666205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詩</a:t>
            </a:r>
            <a:r>
              <a:rPr lang="en-US" altLang="ja-JP" sz="3200" b="1" dirty="0"/>
              <a:t>118:18-26</a:t>
            </a:r>
            <a:endParaRPr lang="en-US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sz="3200" b="1">
                <a:solidFill>
                  <a:srgbClr val="0432FF"/>
                </a:solidFill>
              </a:rPr>
              <a:t>耶 和 華 雖 嚴 嚴 地 懲 治 我 ， 卻 未 曾 將 我 交 於 死 亡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19 </a:t>
            </a:r>
            <a:r>
              <a:rPr lang="ja-JP" altLang="en-US" sz="3200" b="1">
                <a:solidFill>
                  <a:srgbClr val="C00000"/>
                </a:solidFill>
              </a:rPr>
              <a:t>給 我 敞 開 義 門 ； 我 要 進 去 稱 謝 耶 和 華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20 </a:t>
            </a:r>
            <a:r>
              <a:rPr lang="ja-JP" altLang="en-US" sz="3200" b="1">
                <a:solidFill>
                  <a:srgbClr val="0432FF"/>
                </a:solidFill>
              </a:rPr>
              <a:t>這 是 耶 和 華 的 門 ； 義 人 要 進 去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21 </a:t>
            </a:r>
            <a:r>
              <a:rPr lang="ja-JP" altLang="en-US" sz="3200" b="1">
                <a:solidFill>
                  <a:srgbClr val="0432FF"/>
                </a:solidFill>
              </a:rPr>
              <a:t>我 要 稱 謝 你 ， 因 為 你 已 經 應 允 我 ， 又 成 了 我 的 拯 救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C00000"/>
                </a:solidFill>
              </a:rPr>
              <a:t>匠 人 所 棄 的 石 頭 已 成 了 房 角 的 頭 塊 石 頭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C00000"/>
                </a:solidFill>
              </a:rPr>
              <a:t>這 是 耶 和 華 所 做 的 ，</a:t>
            </a:r>
            <a:r>
              <a:rPr lang="ja-JP" altLang="en-US" sz="3200" b="1">
                <a:solidFill>
                  <a:srgbClr val="0432FF"/>
                </a:solidFill>
              </a:rPr>
              <a:t> 在 我 們 眼 中 看 為 希 奇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3200" b="1">
                <a:solidFill>
                  <a:srgbClr val="0432FF"/>
                </a:solidFill>
              </a:rPr>
              <a:t>這 是 耶 和 華 所 定 的 日 子 ， 我 們 在 其 中 要 高 興 歡 喜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3200" b="1">
                <a:solidFill>
                  <a:srgbClr val="C00000"/>
                </a:solidFill>
              </a:rPr>
              <a:t>耶 和 華 啊 ， 求 你 拯 救 ！ 耶 和 華 啊 ， 求 你 使 我 們 亨 通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奉 耶 和 華 名 來 的 是 應 當 稱 頌 的 ！ 我 們 從 耶 和 華 的 殿 中 為 你 們 祝 福 ！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 b="1"/>
              <a:t>詩</a:t>
            </a:r>
            <a:r>
              <a:rPr lang="en-US" altLang="ja-JP" sz="3200" b="1" dirty="0"/>
              <a:t>8:2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你 因 敵 人 的 緣 故 ， 從 嬰 孩 和 吃 奶 的 口 中 ， 建 立 了 能 力 ， 使 仇 敵 和 報 仇 的 閉 口 無 言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B1CA7-74ED-6E7D-0C71-C6E5054FC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516D90-6DFE-CE32-AFE4-9EEF8759BD14}"/>
              </a:ext>
            </a:extLst>
          </p:cNvPr>
          <p:cNvSpPr txBox="1"/>
          <p:nvPr/>
        </p:nvSpPr>
        <p:spPr>
          <a:xfrm>
            <a:off x="7652657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ㄧ）</a:t>
            </a:r>
            <a:r>
              <a:rPr lang="ja-JP" altLang="en-US" sz="1800"/>
              <a:t>聖週</a:t>
            </a:r>
            <a:r>
              <a:rPr lang="en-US" altLang="ja-JP" sz="1800" dirty="0"/>
              <a:t> (</a:t>
            </a:r>
            <a:r>
              <a:rPr lang="en-US" sz="1800" dirty="0"/>
              <a:t>Holy Week)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1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BC52-D431-8336-8ED9-670A5AB44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261256"/>
            <a:ext cx="11723914" cy="6760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b="1" dirty="0"/>
              <a:t>2</a:t>
            </a:r>
            <a:r>
              <a:rPr lang="ja-JP" altLang="en-US" sz="3200" b="1"/>
              <a:t>）洗門徒的腳作我們的榜樣 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13:6-10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挨 到 西 門 彼 得 ， 彼 得 對 他 說 ： 主 阿 ， 你 洗 我 的 腳 麼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耶 穌 回 答 說 ： 我 所 做 的 ， 你 如 今 不 知 道 ， 後 來 必 明 白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彼 得 說 ： 你 永 不 可 洗 我 的 腳 ！ 耶 穌 說 ： </a:t>
            </a:r>
            <a:r>
              <a:rPr lang="ja-JP" altLang="en-US" sz="3200" b="1">
                <a:solidFill>
                  <a:srgbClr val="C00000"/>
                </a:solidFill>
              </a:rPr>
              <a:t>我 若 不 洗 你 ， 你 就 與 我 無 分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西 門 彼 得 說 ： 主 阿 ， 不 但 我 的 腳 ， 連 手 和 頭 也 要 洗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耶 穌 說 ： 凡 洗 過 澡 的 人 ， 只 要 把 腳 一 洗 ， 全 身 就 乾 淨 了 。 你 們 是 乾 淨 的 ， 然 而 不 都 是 乾 淨 的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B69AF-B563-BD72-7F7A-B2AF56A42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6B076A-6F32-49AB-58F1-5AA5B3523D31}"/>
              </a:ext>
            </a:extLst>
          </p:cNvPr>
          <p:cNvSpPr txBox="1"/>
          <p:nvPr/>
        </p:nvSpPr>
        <p:spPr>
          <a:xfrm>
            <a:off x="7652657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ㄧ）</a:t>
            </a:r>
            <a:r>
              <a:rPr lang="ja-JP" altLang="en-US" sz="1800"/>
              <a:t>聖週</a:t>
            </a:r>
            <a:r>
              <a:rPr lang="en-US" altLang="ja-JP" sz="1800" dirty="0"/>
              <a:t> (</a:t>
            </a:r>
            <a:r>
              <a:rPr lang="en-US" sz="1800" dirty="0"/>
              <a:t>Holy Week)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10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A702-5B61-9839-09DC-BB5365A52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5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200" b="1" dirty="0"/>
              <a:t>3) </a:t>
            </a:r>
            <a:r>
              <a:rPr lang="ja-JP" altLang="en-US" sz="3200" b="1"/>
              <a:t>設立主餐 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92B1D-2A08-88E5-65E6-358FF7B3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5" y="1166586"/>
            <a:ext cx="11560628" cy="5554889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 b="1"/>
              <a:t>太 </a:t>
            </a:r>
            <a:r>
              <a:rPr lang="en-US" altLang="ja-JP" sz="3200" b="1" dirty="0"/>
              <a:t>26:26-30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他 們 吃 的 時 候 ， 耶 穌 拿 起 餅 來 ， 祝 福 ， 就 擘 開 ， 遞 給 門 徒 ， 說 ： 你 們 拿 著 吃 ， 這 是 我 的 身 體 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又 拿 起 杯 來 ， 祝 謝 了 ， 遞 給 他 們 ， 說 ： 你 們 都 喝 這 個 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3200" b="1">
                <a:solidFill>
                  <a:srgbClr val="0432FF"/>
                </a:solidFill>
              </a:rPr>
              <a:t>因 為 這 是 我 立 約 的 血 ， 為 多 人 流 出 來 ， 使 罪 得 赦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3200" b="1">
                <a:solidFill>
                  <a:srgbClr val="0432FF"/>
                </a:solidFill>
              </a:rPr>
              <a:t>但 我 告 訴 你 們 ， 從 今 以 後 ， 我 不 再 喝 這 葡 萄 汁 ， 直 到 我 </a:t>
            </a:r>
            <a:r>
              <a:rPr lang="ja-JP" altLang="en-US" sz="3200" b="1">
                <a:solidFill>
                  <a:srgbClr val="C00000"/>
                </a:solidFill>
              </a:rPr>
              <a:t>在 我 父 的 國 裡 同 你 們 喝 新</a:t>
            </a:r>
            <a:r>
              <a:rPr lang="ja-JP" altLang="en-US" sz="3200" b="1">
                <a:solidFill>
                  <a:srgbClr val="0432FF"/>
                </a:solidFill>
              </a:rPr>
              <a:t> 的 那 日 子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0432FF"/>
                </a:solidFill>
              </a:rPr>
              <a:t>他 們 唱 了 詩 ， 就 出 來 往 橄 欖 山 去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23B68-5E06-6D08-E587-EBAD04ED0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A9B18-781C-F37B-B05A-9CEDD1C063E1}"/>
              </a:ext>
            </a:extLst>
          </p:cNvPr>
          <p:cNvSpPr txBox="1"/>
          <p:nvPr/>
        </p:nvSpPr>
        <p:spPr>
          <a:xfrm>
            <a:off x="7652657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ㄧ）</a:t>
            </a:r>
            <a:r>
              <a:rPr lang="ja-JP" altLang="en-US" sz="1800"/>
              <a:t>聖週</a:t>
            </a:r>
            <a:r>
              <a:rPr lang="en-US" altLang="ja-JP" sz="1800" dirty="0"/>
              <a:t> (</a:t>
            </a:r>
            <a:r>
              <a:rPr lang="en-US" sz="1800" dirty="0"/>
              <a:t>Holy Week)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37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B71FC-91C5-52BF-D5A6-978A4323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14" y="1365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200" b="1" dirty="0"/>
              <a:t>4</a:t>
            </a:r>
            <a:r>
              <a:rPr lang="ja-JP" altLang="en-US" sz="3200" b="1"/>
              <a:t>）在客西馬尼園禱告和勇敢被抓</a:t>
            </a:r>
            <a:br>
              <a:rPr lang="en-US" altLang="ja-JP" sz="3200" b="1" dirty="0"/>
            </a:b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B1682-7FF1-02A3-6903-3028D2BFE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1027905"/>
            <a:ext cx="11963400" cy="6581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26:36-41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36 </a:t>
            </a:r>
            <a:r>
              <a:rPr lang="ja-JP" altLang="en-US" sz="3200" b="1">
                <a:solidFill>
                  <a:srgbClr val="0432FF"/>
                </a:solidFill>
              </a:rPr>
              <a:t>耶 穌 同 門 徒 來 到 一 個 地 方 ， 名 叫 客 西 馬 尼 ， 就 對 他 們 說 ： 你 們 坐 在 這 裡 ， 等 我 到 那 邊 去 禱 告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37 </a:t>
            </a:r>
            <a:r>
              <a:rPr lang="ja-JP" altLang="en-US" sz="3200" b="1">
                <a:solidFill>
                  <a:srgbClr val="0432FF"/>
                </a:solidFill>
              </a:rPr>
              <a:t>於 是 帶 著 彼 得 和 西 庇 太 的 兩 個 兒 子 同 去 ， 就 憂 愁 起 來 ， 極 其 難 過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38 </a:t>
            </a:r>
            <a:r>
              <a:rPr lang="ja-JP" altLang="en-US" sz="3200" b="1">
                <a:solidFill>
                  <a:srgbClr val="0432FF"/>
                </a:solidFill>
              </a:rPr>
              <a:t>便 對 他 們 說 ： </a:t>
            </a:r>
            <a:r>
              <a:rPr lang="ja-JP" altLang="en-US" sz="3200" b="1">
                <a:solidFill>
                  <a:srgbClr val="C00000"/>
                </a:solidFill>
              </a:rPr>
              <a:t>我 心 裡 甚 是 憂 傷 ， 幾 乎 要 死 ； 你 們 在 這 裡 等 候 ， 和 我 一 同 儆 醒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39 </a:t>
            </a:r>
            <a:r>
              <a:rPr lang="ja-JP" altLang="en-US" sz="3200" b="1">
                <a:solidFill>
                  <a:srgbClr val="0432FF"/>
                </a:solidFill>
              </a:rPr>
              <a:t>他 就 稍 往 前 走 ， 俯 伏 在 地 ， 禱 告 說 ： </a:t>
            </a:r>
            <a:r>
              <a:rPr lang="ja-JP" altLang="en-US" sz="3200" b="1">
                <a:solidFill>
                  <a:srgbClr val="C00000"/>
                </a:solidFill>
              </a:rPr>
              <a:t>我 父 阿 ， 倘 若 可 行 ， 求 你 叫 這 杯 離 開 我 。 然 而 ， 不 要 照 我 的 意 思 ， 只 要 照 你 的 意 思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ADCF2-4F15-0F2D-3E30-E1E06C2D7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3226B6-FA07-F83C-A980-5413E83B19EB}"/>
              </a:ext>
            </a:extLst>
          </p:cNvPr>
          <p:cNvSpPr txBox="1"/>
          <p:nvPr/>
        </p:nvSpPr>
        <p:spPr>
          <a:xfrm>
            <a:off x="7652657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ㄧ）</a:t>
            </a:r>
            <a:r>
              <a:rPr lang="ja-JP" altLang="en-US" sz="1800"/>
              <a:t>聖週</a:t>
            </a:r>
            <a:r>
              <a:rPr lang="en-US" altLang="ja-JP" sz="1800" dirty="0"/>
              <a:t> (</a:t>
            </a:r>
            <a:r>
              <a:rPr lang="en-US" sz="1800" dirty="0"/>
              <a:t>Holy Week)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66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53055-C872-EC34-1F7B-782166784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356054"/>
            <a:ext cx="11549742" cy="636043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26:36-41(continued)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40 </a:t>
            </a:r>
            <a:r>
              <a:rPr lang="ja-JP" altLang="en-US" sz="3200" b="1">
                <a:solidFill>
                  <a:srgbClr val="0432FF"/>
                </a:solidFill>
              </a:rPr>
              <a:t>來 到 門 徒 那 裡 ， 見 他 們 睡 著 了 ， 就 對 彼 得 說 ： 怎 麼 樣 ？ 你 們 不 能 同 我 儆 醒 片 時 麼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C00000"/>
                </a:solidFill>
              </a:rPr>
              <a:t>41 </a:t>
            </a:r>
            <a:r>
              <a:rPr lang="ja-JP" altLang="en-US" sz="3200" b="1">
                <a:solidFill>
                  <a:srgbClr val="C00000"/>
                </a:solidFill>
              </a:rPr>
              <a:t>總 要 儆 醒 禱 告 ， 免 得 入 了 迷 惑 。 你 們 心 靈 固 然 願 意 ， 肉 體 卻 軟 弱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30058-C805-D518-315A-15514334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E71933-12FC-BB52-9428-C771D86B6C57}"/>
              </a:ext>
            </a:extLst>
          </p:cNvPr>
          <p:cNvSpPr txBox="1"/>
          <p:nvPr/>
        </p:nvSpPr>
        <p:spPr>
          <a:xfrm>
            <a:off x="7652657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ㄧ）</a:t>
            </a:r>
            <a:r>
              <a:rPr lang="ja-JP" altLang="en-US" sz="1800"/>
              <a:t>聖週</a:t>
            </a:r>
            <a:r>
              <a:rPr lang="en-US" altLang="ja-JP" sz="1800" dirty="0"/>
              <a:t> (</a:t>
            </a:r>
            <a:r>
              <a:rPr lang="en-US" sz="1800" dirty="0"/>
              <a:t>Holy Week)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87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97A63-51FF-C071-D209-B7D4037FC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24538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200" b="1" dirty="0"/>
              <a:t>5) </a:t>
            </a:r>
            <a:r>
              <a:rPr lang="ja-JP" altLang="en-US" sz="3200" b="1"/>
              <a:t>在受審時，仍守住父神「定意將祂獻為贖罪祭」的美意，而不為自己分訴、不救自己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61295-1897-8E83-4044-EB4EFAEA8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570945"/>
            <a:ext cx="11244942" cy="490174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en-US" sz="3200"/>
              <a:t>太</a:t>
            </a:r>
            <a:r>
              <a:rPr lang="en-US" altLang="ja-JP" sz="3200" dirty="0"/>
              <a:t>27:11-14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耶 穌 站 在 巡 撫 面 前 ； 巡 撫 問 他 說 ： 你 是 猶 太 人 的 王 麼 ？ 耶 穌 說 ： 你 說 的 是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他 被 祭 司 長 和 長 老 控 告 的 時 候 ， 甚 麼 都 不 回 答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彼 拉 多 就 對 他 說 ： 他 們 作 見 證 告 你 這 麼 多 的 事 ， 你 沒 有 聽 見 麼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C00000"/>
                </a:solidFill>
              </a:rPr>
              <a:t>耶 穌 仍 不 回 答 ， 連 一 句 話 也 不 說 ， </a:t>
            </a:r>
            <a:r>
              <a:rPr lang="ja-JP" altLang="en-US" sz="3200" b="1">
                <a:solidFill>
                  <a:srgbClr val="0432FF"/>
                </a:solidFill>
              </a:rPr>
              <a:t>以 致 巡 撫 甚 覺 希 奇 。</a:t>
            </a: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4B6B2-D58F-6927-375C-F69E6907D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DEA411-5344-58FE-4918-D7364C47E605}"/>
              </a:ext>
            </a:extLst>
          </p:cNvPr>
          <p:cNvSpPr txBox="1"/>
          <p:nvPr/>
        </p:nvSpPr>
        <p:spPr>
          <a:xfrm>
            <a:off x="7815943" y="1597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ㄧ）</a:t>
            </a:r>
            <a:r>
              <a:rPr lang="ja-JP" altLang="en-US" sz="1800"/>
              <a:t>聖週</a:t>
            </a:r>
            <a:r>
              <a:rPr lang="en-US" altLang="ja-JP" sz="1800" dirty="0"/>
              <a:t> (</a:t>
            </a:r>
            <a:r>
              <a:rPr lang="en-US" sz="1800" dirty="0"/>
              <a:t>Holy Week)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13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6050B-723D-3846-5E9E-EDE58B365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" y="301626"/>
            <a:ext cx="11800115" cy="6556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二</a:t>
            </a:r>
            <a:r>
              <a:rPr lang="en-US" altLang="ja-JP" sz="3200" dirty="0"/>
              <a:t>) </a:t>
            </a:r>
            <a:r>
              <a:rPr lang="ja-JP" altLang="en-US" sz="3200"/>
              <a:t>許多寶貴的話，經祂口說出，值得栽種進我們心田，且忍耐著結實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1</a:t>
            </a:r>
            <a:r>
              <a:rPr lang="ja-JP" altLang="en-US" sz="3200"/>
              <a:t>）一粒麥子落在地裏死了，必結出許多子粒</a:t>
            </a:r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12:23-27</a:t>
            </a:r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耶 穌 說 ： 人 子 </a:t>
            </a:r>
            <a:r>
              <a:rPr lang="ja-JP" altLang="en-US" sz="3200" b="1">
                <a:solidFill>
                  <a:srgbClr val="C00000"/>
                </a:solidFill>
              </a:rPr>
              <a:t>得 榮 耀 </a:t>
            </a:r>
            <a:r>
              <a:rPr lang="ja-JP" altLang="en-US" sz="3200" b="1">
                <a:solidFill>
                  <a:srgbClr val="0432FF"/>
                </a:solidFill>
              </a:rPr>
              <a:t>的 時 候 到 了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3200" b="1">
                <a:solidFill>
                  <a:srgbClr val="0432FF"/>
                </a:solidFill>
              </a:rPr>
              <a:t>我 實 實 在 在 的 告 訴 你 們 ， 一 粒 麥 子 不 </a:t>
            </a:r>
            <a:r>
              <a:rPr lang="ja-JP" altLang="en-US" sz="3200" b="1">
                <a:solidFill>
                  <a:srgbClr val="C00000"/>
                </a:solidFill>
              </a:rPr>
              <a:t>落 在 地 裡 死 了 </a:t>
            </a:r>
            <a:r>
              <a:rPr lang="ja-JP" altLang="en-US" sz="3200" b="1">
                <a:solidFill>
                  <a:srgbClr val="0432FF"/>
                </a:solidFill>
              </a:rPr>
              <a:t>， 仍 舊 是 一 粒 ， 若 是 死 了 ， 就 結 出 許 多 子 粒 來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3200" b="1">
                <a:solidFill>
                  <a:srgbClr val="0432FF"/>
                </a:solidFill>
              </a:rPr>
              <a:t>愛 惜 自 己 生 命 的 ， 就 失 喪 生 命 ； 在 這 世 上 恨 惡 自 己 生 命 的 ， 就 要 保 守 生 命 到 永 生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若 有 人 </a:t>
            </a:r>
            <a:r>
              <a:rPr lang="ja-JP" altLang="en-US" sz="3200" b="1">
                <a:solidFill>
                  <a:srgbClr val="C00000"/>
                </a:solidFill>
              </a:rPr>
              <a:t>服 事 我 ， 就 當 跟 從 我 </a:t>
            </a:r>
            <a:r>
              <a:rPr lang="ja-JP" altLang="en-US" sz="3200" b="1">
                <a:solidFill>
                  <a:srgbClr val="0432FF"/>
                </a:solidFill>
              </a:rPr>
              <a:t>； 我 在 那 裡 ， 服 事 我 的 人 也 要 在 那 裡 ； </a:t>
            </a:r>
            <a:r>
              <a:rPr lang="ja-JP" altLang="en-US" sz="3200" b="1">
                <a:solidFill>
                  <a:srgbClr val="C00000"/>
                </a:solidFill>
              </a:rPr>
              <a:t>若 有 人 服 事 我 ， 我 父 必 尊 重 他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我 現 在 心 裡 憂 愁 ， 我 說 甚 麼 才 好 呢 ？ 父 阿 ， 救 我 脫 離 這 時 候 ； 但 我 原 是 為 這 時 候 來 的 。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9FB56-3D01-9BE5-7715-E8F26245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905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75211-5482-619A-70CC-9C5ADCC2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-72233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200" dirty="0"/>
              <a:t>2</a:t>
            </a:r>
            <a:r>
              <a:rPr lang="ja-JP" altLang="en-US" sz="3200"/>
              <a:t>）在愛裏沒有懼怕</a:t>
            </a:r>
            <a:r>
              <a:rPr lang="en-US" altLang="ja-JP" sz="3200" dirty="0"/>
              <a:t>, </a:t>
            </a:r>
            <a:r>
              <a:rPr lang="ja-JP" altLang="en-US" sz="3200"/>
              <a:t>在光裏沒有黑暗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FF51F-FE86-6E5F-DF24-83D1E44CE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83216"/>
            <a:ext cx="11723914" cy="5528469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約</a:t>
            </a:r>
            <a:r>
              <a:rPr lang="en-US" altLang="ja-JP" sz="12800" dirty="0"/>
              <a:t>13:34-35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34 </a:t>
            </a:r>
            <a:r>
              <a:rPr lang="ja-JP" altLang="en-US" sz="12800" b="1">
                <a:solidFill>
                  <a:srgbClr val="0432FF"/>
                </a:solidFill>
              </a:rPr>
              <a:t>我 賜 給 你 們 一 條 新 命 令 ， 乃 是 叫 你 們 彼 此 相 愛 ； </a:t>
            </a:r>
            <a:r>
              <a:rPr lang="ja-JP" altLang="en-US" sz="12800" b="1">
                <a:solidFill>
                  <a:srgbClr val="C00000"/>
                </a:solidFill>
              </a:rPr>
              <a:t>我 怎 樣 愛 你 們 ， 你 們 也 要 怎 樣 相 愛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35 </a:t>
            </a:r>
            <a:r>
              <a:rPr lang="ja-JP" altLang="en-US" sz="12800" b="1">
                <a:solidFill>
                  <a:srgbClr val="0432FF"/>
                </a:solidFill>
              </a:rPr>
              <a:t>你 們 若 有 彼 此 相 愛 的 心 ， 眾 人 因 此 就 認 出 你 們 是 我 的 門 徒 了 。</a:t>
            </a:r>
          </a:p>
          <a:p>
            <a:pPr marL="0" indent="0">
              <a:buNone/>
            </a:pPr>
            <a:endParaRPr lang="en-US" altLang="ja-JP" sz="12800" dirty="0"/>
          </a:p>
          <a:p>
            <a:pPr marL="0" indent="0">
              <a:buNone/>
            </a:pPr>
            <a:r>
              <a:rPr lang="ja-JP" altLang="en-US" sz="12800"/>
              <a:t>約</a:t>
            </a:r>
            <a:r>
              <a:rPr lang="en-US" altLang="ja-JP" sz="12800" dirty="0"/>
              <a:t>15:10</a:t>
            </a:r>
            <a:endParaRPr lang="ja-JP" altLang="en-US" sz="128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12800" b="1">
                <a:solidFill>
                  <a:srgbClr val="C00000"/>
                </a:solidFill>
              </a:rPr>
              <a:t>你 們 若 遵 守 我 的 命 令 ， 就 常 在 我 的 愛 裡 ， </a:t>
            </a:r>
            <a:r>
              <a:rPr lang="ja-JP" altLang="en-US" sz="12800" b="1">
                <a:solidFill>
                  <a:srgbClr val="0432FF"/>
                </a:solidFill>
              </a:rPr>
              <a:t>正 如 我 遵 守 了 我 父 的 命 令 ， 常 在 他 的 愛 裡 。</a:t>
            </a:r>
            <a:endParaRPr lang="en-US" altLang="ja-JP" sz="128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12800" dirty="0"/>
          </a:p>
          <a:p>
            <a:pPr marL="0" indent="0">
              <a:buNone/>
            </a:pPr>
            <a:r>
              <a:rPr lang="ja-JP" altLang="en-US" sz="12800"/>
              <a:t>約</a:t>
            </a:r>
            <a:r>
              <a:rPr lang="en-US" altLang="ja-JP" sz="12800" dirty="0"/>
              <a:t>12:46</a:t>
            </a:r>
          </a:p>
          <a:p>
            <a:pPr marL="0" indent="0"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46 </a:t>
            </a:r>
            <a:r>
              <a:rPr lang="ja-JP" altLang="en-US" sz="12800" b="1">
                <a:solidFill>
                  <a:srgbClr val="C00000"/>
                </a:solidFill>
              </a:rPr>
              <a:t>我 到 世 上 來 ， 乃 是 光 ， </a:t>
            </a:r>
            <a:r>
              <a:rPr lang="ja-JP" altLang="en-US" sz="12800" b="1">
                <a:solidFill>
                  <a:srgbClr val="0432FF"/>
                </a:solidFill>
              </a:rPr>
              <a:t>叫 凡 信 我 的 ， 不 住 在 黑 暗 裡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b="1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5AFF7-B934-7011-3BB2-1F8B7DE81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3F0518-1916-FA1C-80D9-9B30D1E25B76}"/>
              </a:ext>
            </a:extLst>
          </p:cNvPr>
          <p:cNvSpPr txBox="1"/>
          <p:nvPr/>
        </p:nvSpPr>
        <p:spPr>
          <a:xfrm>
            <a:off x="8823095" y="136525"/>
            <a:ext cx="6106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許多寶貴的話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77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399A4-746E-ACDA-C2BC-8AE9CB497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508453"/>
            <a:ext cx="1150619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12:35-36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35 </a:t>
            </a:r>
            <a:r>
              <a:rPr lang="ja-JP" altLang="en-US" sz="3200" b="1">
                <a:solidFill>
                  <a:srgbClr val="0432FF"/>
                </a:solidFill>
              </a:rPr>
              <a:t>耶 穌 對 他 們 說 ： 光 在 你 們 中 間 還 有 不 多 的 時 候 ， 應 當 趁 著 有 光 行 走 ， 免 得 黑 暗 臨 到 你 們 ； 那 在 黑 暗 裡 行 走 的 ， 不 知 道 往 何 處 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36 </a:t>
            </a:r>
            <a:r>
              <a:rPr lang="ja-JP" altLang="en-US" sz="3200" b="1">
                <a:solidFill>
                  <a:srgbClr val="0432FF"/>
                </a:solidFill>
              </a:rPr>
              <a:t>你 們 </a:t>
            </a:r>
            <a:r>
              <a:rPr lang="ja-JP" altLang="en-US" sz="3200" b="1">
                <a:solidFill>
                  <a:srgbClr val="C00000"/>
                </a:solidFill>
              </a:rPr>
              <a:t>應 當 趁 著 有 光 ， 信 從 這 光 ， 使 你 們 成 為 光 明 之 子 。 </a:t>
            </a:r>
            <a:r>
              <a:rPr lang="ja-JP" altLang="en-US" sz="3200" b="1">
                <a:solidFill>
                  <a:srgbClr val="0432FF"/>
                </a:solidFill>
              </a:rPr>
              <a:t>耶 穌 說 了 這 話 ， 就 離 開 隱 藏 了 。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879C4-78D3-A4A6-E9BD-F1858A79E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C24BF7-1E0C-3973-30DF-150A16B46B40}"/>
              </a:ext>
            </a:extLst>
          </p:cNvPr>
          <p:cNvSpPr txBox="1"/>
          <p:nvPr/>
        </p:nvSpPr>
        <p:spPr>
          <a:xfrm>
            <a:off x="8610600" y="139121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許多寶貴的話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70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7ECB-C6C7-5A71-CD75-63BF2824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180068"/>
            <a:ext cx="12192000" cy="1325563"/>
          </a:xfrm>
        </p:spPr>
        <p:txBody>
          <a:bodyPr>
            <a:normAutofit/>
          </a:bodyPr>
          <a:lstStyle/>
          <a:p>
            <a:r>
              <a:rPr lang="en-US" altLang="ja-JP" sz="3200" dirty="0"/>
              <a:t>3) </a:t>
            </a:r>
            <a:r>
              <a:rPr lang="ja-JP" altLang="en-US" sz="3200"/>
              <a:t>遵從神的道和訓誨會被帶到神面前（神同在裏）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58851-CF60-3DF5-B46D-984E438FF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" y="1390197"/>
            <a:ext cx="11604171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14:6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耶 穌 說 </a:t>
            </a:r>
            <a:r>
              <a:rPr lang="ja-JP" altLang="en-US" sz="3200" b="1">
                <a:solidFill>
                  <a:srgbClr val="C00000"/>
                </a:solidFill>
              </a:rPr>
              <a:t>我 就 是 道 路 、 真 理 、 生 命 ； 若 不 藉 著 我 ， 沒 有 人 能 到 父 那 裡 去 。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14:21, 23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21 </a:t>
            </a:r>
            <a:r>
              <a:rPr lang="ja-JP" altLang="en-US" sz="3200" b="1">
                <a:solidFill>
                  <a:srgbClr val="C00000"/>
                </a:solidFill>
              </a:rPr>
              <a:t>有</a:t>
            </a:r>
            <a:r>
              <a:rPr lang="ja-JP" altLang="en-US" sz="3200" b="1">
                <a:solidFill>
                  <a:srgbClr val="0432FF"/>
                </a:solidFill>
              </a:rPr>
              <a:t> 了 </a:t>
            </a:r>
            <a:r>
              <a:rPr lang="ja-JP" altLang="en-US" sz="3200" b="1">
                <a:solidFill>
                  <a:srgbClr val="C00000"/>
                </a:solidFill>
              </a:rPr>
              <a:t>我 的</a:t>
            </a:r>
            <a:r>
              <a:rPr lang="ja-JP" altLang="en-US" sz="3200" b="1">
                <a:solidFill>
                  <a:srgbClr val="0432FF"/>
                </a:solidFill>
              </a:rPr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命 令</a:t>
            </a:r>
            <a:r>
              <a:rPr lang="ja-JP" altLang="en-US" sz="3200" b="1">
                <a:solidFill>
                  <a:srgbClr val="0432FF"/>
                </a:solidFill>
              </a:rPr>
              <a:t> </a:t>
            </a:r>
            <a:r>
              <a:rPr lang="ja-JP" altLang="en-US" sz="3200" b="1">
                <a:solidFill>
                  <a:srgbClr val="C00000"/>
                </a:solidFill>
              </a:rPr>
              <a:t>又 遵 守 </a:t>
            </a:r>
            <a:r>
              <a:rPr lang="ja-JP" altLang="en-US" sz="3200" b="1">
                <a:solidFill>
                  <a:srgbClr val="0432FF"/>
                </a:solidFill>
              </a:rPr>
              <a:t>的 ， 這 人 就 是 愛 我 的 ； 愛 我 的 必 蒙 我 父 愛 他 ， </a:t>
            </a:r>
            <a:r>
              <a:rPr lang="ja-JP" altLang="en-US" sz="3200" b="1">
                <a:solidFill>
                  <a:srgbClr val="C00000"/>
                </a:solidFill>
              </a:rPr>
              <a:t>我 </a:t>
            </a:r>
            <a:r>
              <a:rPr lang="ja-JP" altLang="en-US" sz="3200" b="1">
                <a:solidFill>
                  <a:srgbClr val="0432FF"/>
                </a:solidFill>
              </a:rPr>
              <a:t>也</a:t>
            </a:r>
            <a:r>
              <a:rPr lang="ja-JP" altLang="en-US" sz="3200" b="1">
                <a:solidFill>
                  <a:srgbClr val="C00000"/>
                </a:solidFill>
              </a:rPr>
              <a:t> 要 愛 他 </a:t>
            </a:r>
            <a:r>
              <a:rPr lang="ja-JP" altLang="en-US" sz="3200" b="1">
                <a:solidFill>
                  <a:srgbClr val="0432FF"/>
                </a:solidFill>
              </a:rPr>
              <a:t>， 並 且 </a:t>
            </a:r>
            <a:r>
              <a:rPr lang="ja-JP" altLang="en-US" sz="3200" b="1">
                <a:solidFill>
                  <a:srgbClr val="C00000"/>
                </a:solidFill>
              </a:rPr>
              <a:t>要 向 他 顯 現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耶 穌 回 答 說 ： 人 若 </a:t>
            </a:r>
            <a:r>
              <a:rPr lang="ja-JP" altLang="en-US" sz="3200" b="1">
                <a:solidFill>
                  <a:srgbClr val="C00000"/>
                </a:solidFill>
              </a:rPr>
              <a:t>愛 我 ， 就 必 遵 守 我 的 道 </a:t>
            </a:r>
            <a:r>
              <a:rPr lang="ja-JP" altLang="en-US" sz="3200" b="1">
                <a:solidFill>
                  <a:srgbClr val="0432FF"/>
                </a:solidFill>
              </a:rPr>
              <a:t>； 我 父 也 必 愛 他 ， 並 且 </a:t>
            </a:r>
            <a:r>
              <a:rPr lang="ja-JP" altLang="en-US" sz="3200" b="1">
                <a:solidFill>
                  <a:srgbClr val="C00000"/>
                </a:solidFill>
              </a:rPr>
              <a:t>我 們 要 </a:t>
            </a:r>
            <a:r>
              <a:rPr lang="ja-JP" altLang="en-US" sz="3200" b="1">
                <a:solidFill>
                  <a:srgbClr val="0432FF"/>
                </a:solidFill>
              </a:rPr>
              <a:t>到 他 那 裡 去 ， </a:t>
            </a:r>
            <a:r>
              <a:rPr lang="ja-JP" altLang="en-US" sz="3200" b="1">
                <a:solidFill>
                  <a:srgbClr val="C00000"/>
                </a:solidFill>
              </a:rPr>
              <a:t>與 他 同 住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7FD14-3401-9421-B28D-43CBA9F24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A107AE-354F-FB47-7DB3-B48821C2EE13}"/>
              </a:ext>
            </a:extLst>
          </p:cNvPr>
          <p:cNvSpPr txBox="1"/>
          <p:nvPr/>
        </p:nvSpPr>
        <p:spPr>
          <a:xfrm>
            <a:off x="8861120" y="13652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許多寶貴的話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88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EBB29-0BB8-6C87-2AA6-CE63D1CA3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457200"/>
            <a:ext cx="11691257" cy="65096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14:26-27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但 保 惠 師 ， 就 是 父 因 我 的 名 所 要 差 來 的 </a:t>
            </a:r>
            <a:r>
              <a:rPr lang="ja-JP" altLang="en-US" sz="3200" b="1">
                <a:solidFill>
                  <a:srgbClr val="C00000"/>
                </a:solidFill>
              </a:rPr>
              <a:t>聖 靈 </a:t>
            </a:r>
            <a:r>
              <a:rPr lang="ja-JP" altLang="en-US" sz="3200" b="1">
                <a:solidFill>
                  <a:srgbClr val="0432FF"/>
                </a:solidFill>
              </a:rPr>
              <a:t>， 他 要 將 一 切 的 事 </a:t>
            </a:r>
            <a:r>
              <a:rPr lang="ja-JP" altLang="en-US" sz="3200" b="1">
                <a:solidFill>
                  <a:srgbClr val="C00000"/>
                </a:solidFill>
              </a:rPr>
              <a:t>指 教</a:t>
            </a:r>
            <a:r>
              <a:rPr lang="ja-JP" altLang="en-US" sz="3200" b="1">
                <a:solidFill>
                  <a:srgbClr val="0432FF"/>
                </a:solidFill>
              </a:rPr>
              <a:t> 你 們 ，</a:t>
            </a:r>
            <a:r>
              <a:rPr lang="ja-JP" altLang="en-US" sz="3200" b="1">
                <a:solidFill>
                  <a:srgbClr val="C00000"/>
                </a:solidFill>
              </a:rPr>
              <a:t> </a:t>
            </a:r>
            <a:r>
              <a:rPr lang="ja-JP" altLang="en-US" sz="3200" b="1">
                <a:solidFill>
                  <a:srgbClr val="0432FF"/>
                </a:solidFill>
              </a:rPr>
              <a:t>並 且 要 </a:t>
            </a:r>
            <a:r>
              <a:rPr lang="ja-JP" altLang="en-US" sz="3200" b="1">
                <a:solidFill>
                  <a:srgbClr val="C00000"/>
                </a:solidFill>
              </a:rPr>
              <a:t>叫 你 們 想 起 我 對 你 們 所 說 的 一 切 話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我 留 下 平 安 給 你 們 ； 我 將 我 的 平 安 賜 給 你 們 。 我 所 賜 的 ， 不 像 世 人 所 賜 的 。 你 們 心 裡 不 要 憂 愁 ， 也 不 要 膽 怯 。</a:t>
            </a:r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17:15-17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我 不 求 你 叫 他 們 離 開 世 界 ， 只 求 你 保 守 他 們 脫 離 那 惡 者 （ 或 作 ： 脫 離 罪 惡 ）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0432FF"/>
                </a:solidFill>
              </a:rPr>
              <a:t>他 們 不 屬 世 界 ， 正 如 我 不 屬 世 界 一 樣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C00000"/>
                </a:solidFill>
              </a:rPr>
              <a:t>求 你 用 真 理 使 他 們 成 聖 ； 你 的 道 就 是 真 理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buNone/>
            </a:pPr>
            <a:endParaRPr lang="ja-JP" altLang="en-US" sz="320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16D8D-D473-DF69-2C94-4787B694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6A935-B3D7-DE71-7CB4-4E242E2FF750}"/>
              </a:ext>
            </a:extLst>
          </p:cNvPr>
          <p:cNvSpPr txBox="1"/>
          <p:nvPr/>
        </p:nvSpPr>
        <p:spPr>
          <a:xfrm>
            <a:off x="8861120" y="13652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許多寶貴的話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83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EF56B-AF19-3F9F-FA4E-F9C484DF3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185" y="326571"/>
            <a:ext cx="11179629" cy="5654449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來</a:t>
            </a:r>
            <a:r>
              <a:rPr lang="en-US" altLang="ja-JP" sz="3200" dirty="0"/>
              <a:t>4:12-13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C00000"/>
                </a:solidFill>
              </a:rPr>
              <a:t>神 的 道 是 活 潑 的 ， 是 有 功 效 的 ， 比 一 切 兩 刃 的 劍 更 快 ， 甚 至 魂 與 靈 ， 骨 節 與 骨 髓 ， 都 能 刺 入 、 剖 開 ， 連 心 中 的 思 念 和 主 意 都 能 辨 明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並 且 被 造 的 沒 有 一 樣 在 他 面 前 不 顯 然 的 ； 原 來 萬 物 在 那 與 我 們 有 關 係 的 主 眼 前 ， 都 是 赤 露 敞 開 的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0A263-B3EF-B2AB-ED1D-2B0AC2F8B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A44B5-8A37-7343-C671-CB9D7DF0C5DE}"/>
              </a:ext>
            </a:extLst>
          </p:cNvPr>
          <p:cNvSpPr txBox="1"/>
          <p:nvPr/>
        </p:nvSpPr>
        <p:spPr>
          <a:xfrm>
            <a:off x="8861120" y="13652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許多寶貴的話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96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5680-7AA9-4573-5390-BAE0FBA1A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365125"/>
            <a:ext cx="11157857" cy="1325563"/>
          </a:xfrm>
        </p:spPr>
        <p:txBody>
          <a:bodyPr>
            <a:normAutofit/>
          </a:bodyPr>
          <a:lstStyle/>
          <a:p>
            <a:r>
              <a:rPr lang="ja-JP" altLang="en-US" sz="3200" b="1"/>
              <a:t>三</a:t>
            </a:r>
            <a:r>
              <a:rPr lang="en-US" sz="3200" b="1" dirty="0"/>
              <a:t>)</a:t>
            </a:r>
            <a:r>
              <a:rPr lang="ja-JP" altLang="en-US" sz="3200" b="1"/>
              <a:t>預言彼得將會否認主，卻預先為他祈求 ，使他不失 信心 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10EF2-9959-8A87-E07A-EF94CC481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825625"/>
            <a:ext cx="1159328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路</a:t>
            </a:r>
            <a:r>
              <a:rPr lang="en-US" altLang="ja-JP" sz="3200" dirty="0"/>
              <a:t>22:31-32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31 </a:t>
            </a:r>
            <a:r>
              <a:rPr lang="ja-JP" altLang="en-US" sz="3200" b="1">
                <a:solidFill>
                  <a:srgbClr val="0432FF"/>
                </a:solidFill>
              </a:rPr>
              <a:t>主 又 說 ： 西 門 ！ 西 門 ！ 撒 但 想 要 得 著 你 們 ， 好 篩 你 們 像 篩 麥 子 一 樣 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32 </a:t>
            </a:r>
            <a:r>
              <a:rPr lang="ja-JP" altLang="en-US" sz="3200" b="1">
                <a:solidFill>
                  <a:srgbClr val="0432FF"/>
                </a:solidFill>
              </a:rPr>
              <a:t>但 我 已 經 為 你 祈 求 ， 叫 你 不 至 於 失 了 信 心 ， 你 回 頭 以 後 ， 要 堅 固 你 的 弟 兄 。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主死了，安靜躺在墳墓裏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主的靈運行在他身體上，把死亡的權勢驅趕出去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39EF2-FBF4-A8BD-56B3-5506B036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36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C4DC-70D3-0795-A2AE-8008B5BE3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136525"/>
            <a:ext cx="11419114" cy="1325563"/>
          </a:xfrm>
        </p:spPr>
        <p:txBody>
          <a:bodyPr>
            <a:normAutofit/>
          </a:bodyPr>
          <a:lstStyle/>
          <a:p>
            <a:r>
              <a:rPr lang="ja-JP" altLang="en-US" sz="3200" b="1"/>
              <a:t>四）然後，主被交給人釘在十字架上了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77749-C9E2-6B32-0589-559932F62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368425"/>
            <a:ext cx="115824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2800" dirty="0"/>
              <a:t>A)</a:t>
            </a:r>
            <a:r>
              <a:rPr lang="ja-JP" altLang="en-US" sz="12800"/>
              <a:t>穿上人類血肉之軀的基督，就是耶穌，祂被命定</a:t>
            </a:r>
            <a:endParaRPr lang="en-US" altLang="ja-JP" sz="1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dirty="0"/>
              <a:t>1</a:t>
            </a:r>
            <a:r>
              <a:rPr lang="ja-JP" altLang="en-US" sz="12800"/>
              <a:t>）來背負我們的罪</a:t>
            </a:r>
            <a:endParaRPr lang="en-US" altLang="ja-JP" sz="1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約</a:t>
            </a:r>
            <a:r>
              <a:rPr lang="en-US" altLang="ja-JP" sz="12800" dirty="0"/>
              <a:t>1:29, 36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12800" b="1">
                <a:solidFill>
                  <a:srgbClr val="0432FF"/>
                </a:solidFill>
              </a:rPr>
              <a:t>次 日 ， 約 翰 看 見 耶 穌 來 到 他 那 裡 ， 就 說 ： 「 看 哪 ， 神 的 羔 羊 ， 除 去 （ 或 譯 ： 背 負 ） 世 人 罪 孽 的 ！</a:t>
            </a:r>
            <a:endParaRPr lang="en-US" altLang="ja-JP" sz="128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128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baseline="30000" dirty="0">
                <a:solidFill>
                  <a:srgbClr val="0432FF"/>
                </a:solidFill>
              </a:rPr>
              <a:t>36 </a:t>
            </a:r>
            <a:r>
              <a:rPr lang="ja-JP" altLang="en-US" sz="12800" b="1">
                <a:solidFill>
                  <a:srgbClr val="0432FF"/>
                </a:solidFill>
              </a:rPr>
              <a:t>他 見 耶 穌 行 走 ， 就 說 ： 「 看 哪 ， 這 是 神 的 羔 羊 ！ 」</a:t>
            </a:r>
            <a:endParaRPr lang="en-US" altLang="ja-JP" sz="128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128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5ADC6-53DA-DFC4-FCD6-320B4E05B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12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B637-088E-F10D-D5F6-5A1E2776A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329AD-87E2-38C4-01BE-4E81010A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843" y="94796"/>
            <a:ext cx="11876314" cy="7732032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dirty="0"/>
              <a:t>2</a:t>
            </a:r>
            <a:r>
              <a:rPr lang="ja-JP" altLang="en-US" sz="9800"/>
              <a:t>）來替我們罪人死，以便除掉罪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9800"/>
              <a:t>來</a:t>
            </a:r>
            <a:r>
              <a:rPr lang="en-US" altLang="ja-JP" sz="9800" dirty="0"/>
              <a:t>9:22-26</a:t>
            </a:r>
            <a:endParaRPr lang="en-US" sz="98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9800" b="1">
                <a:solidFill>
                  <a:srgbClr val="0432FF"/>
                </a:solidFill>
              </a:rPr>
              <a:t>按 著 律 法 ， 凡 物 差 不 多 都 是 用 血 潔 淨 的 ； 若 不 流 血 ， 罪 就 不 得 赦 免 了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9800" b="1">
                <a:solidFill>
                  <a:srgbClr val="C00000"/>
                </a:solidFill>
              </a:rPr>
              <a:t>照 著 天 上 樣 式 作 的 物 件 </a:t>
            </a:r>
            <a:r>
              <a:rPr lang="ja-JP" altLang="en-US" sz="9800" b="1">
                <a:solidFill>
                  <a:srgbClr val="0432FF"/>
                </a:solidFill>
              </a:rPr>
              <a:t>必 須 用 這 些 祭 物 去 潔 淨 ； 但 那 </a:t>
            </a:r>
            <a:r>
              <a:rPr lang="ja-JP" altLang="en-US" sz="9800" b="1">
                <a:solidFill>
                  <a:srgbClr val="C00000"/>
                </a:solidFill>
              </a:rPr>
              <a:t>天 上 的 本 物 </a:t>
            </a:r>
            <a:r>
              <a:rPr lang="ja-JP" altLang="en-US" sz="9800" b="1">
                <a:solidFill>
                  <a:srgbClr val="0432FF"/>
                </a:solidFill>
              </a:rPr>
              <a:t>自 然 </a:t>
            </a:r>
            <a:r>
              <a:rPr lang="ja-JP" altLang="en-US" sz="9800" b="1">
                <a:solidFill>
                  <a:srgbClr val="C00000"/>
                </a:solidFill>
              </a:rPr>
              <a:t>當 用 更 美 的 祭 物 去 潔 淨 </a:t>
            </a:r>
            <a:r>
              <a:rPr lang="ja-JP" altLang="en-US" sz="98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9800" b="1">
                <a:solidFill>
                  <a:srgbClr val="0432FF"/>
                </a:solidFill>
              </a:rPr>
              <a:t>因 為 基 督 並 不 是 進 了 人 手 所 造 的 聖 所 （ 這 不 過 是 真 聖 所 的 影 像 ） ， 乃 是 進 了 天 堂 ， 如 今 為 我 們 顯 在 神 面 前 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9800" b="1">
                <a:solidFill>
                  <a:srgbClr val="0432FF"/>
                </a:solidFill>
              </a:rPr>
              <a:t>也 不 是 多 次 將 自 己 獻 上 ， 像 那 大 祭 司 每 年 帶 著 牛 羊 的 血 （ 牛 羊 的 血 ： 原 文 作 不 是 自 己 的 血 ） 進 入 聖 所 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9800" b="1">
                <a:solidFill>
                  <a:srgbClr val="0432FF"/>
                </a:solidFill>
              </a:rPr>
              <a:t>如 果 這 樣 ， 他 從 創 世 以 來 ， 就 必 多 次 受 苦 了 。 但 如 今 </a:t>
            </a:r>
            <a:r>
              <a:rPr lang="ja-JP" altLang="en-US" sz="9800" b="1">
                <a:solidFill>
                  <a:srgbClr val="C00000"/>
                </a:solidFill>
              </a:rPr>
              <a:t>在 這 末 世 顯 現 一 次 ， 把 自 己 獻 為 祭 ， 好 除 掉 罪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B17BE-F7B8-4DEE-D88B-6CDB454A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02610-D6DA-4A4E-2A41-B3B530928089}"/>
              </a:ext>
            </a:extLst>
          </p:cNvPr>
          <p:cNvSpPr txBox="1"/>
          <p:nvPr/>
        </p:nvSpPr>
        <p:spPr>
          <a:xfrm>
            <a:off x="6847114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/>
              <a:t>四）然後，主被交給人釘在十字架上了</a:t>
            </a:r>
            <a:r>
              <a:rPr lang="en-US" altLang="ja-JP" sz="1800" b="1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489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4DAD3-2CA2-AD37-CB60-8CB1527BF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57" y="159884"/>
            <a:ext cx="11745686" cy="636814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/>
              <a:t>B)</a:t>
            </a:r>
            <a:r>
              <a:rPr lang="ja-JP" altLang="en-US" sz="3200"/>
              <a:t>祂按父神的命定順服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彼前</a:t>
            </a:r>
            <a:r>
              <a:rPr lang="en-US" altLang="ja-JP" sz="3200" dirty="0"/>
              <a:t>3:17-18, 22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17 </a:t>
            </a:r>
            <a:r>
              <a:rPr lang="ja-JP" altLang="en-US" sz="3200" b="1">
                <a:solidFill>
                  <a:srgbClr val="0432FF"/>
                </a:solidFill>
              </a:rPr>
              <a:t>神 的 旨 意 若 是 叫 你 們 因 行 善 受 苦 ， 總 強 如 因 行 惡 受 苦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18 </a:t>
            </a:r>
            <a:r>
              <a:rPr lang="ja-JP" altLang="en-US" sz="3200" b="1">
                <a:solidFill>
                  <a:srgbClr val="0432FF"/>
                </a:solidFill>
              </a:rPr>
              <a:t>因 基 督 也 曾 一 次 為 罪 受 苦 （ 有 古 卷 作 ： 受 死 ） ， 就 是 </a:t>
            </a:r>
            <a:r>
              <a:rPr lang="ja-JP" altLang="en-US" sz="3200" b="1">
                <a:solidFill>
                  <a:srgbClr val="C00000"/>
                </a:solidFill>
              </a:rPr>
              <a:t>義 的 代 替 不 義 的 </a:t>
            </a:r>
            <a:r>
              <a:rPr lang="ja-JP" altLang="en-US" sz="3200" b="1">
                <a:solidFill>
                  <a:srgbClr val="0432FF"/>
                </a:solidFill>
              </a:rPr>
              <a:t>， 為 要 引 我 們 到 神 面 前 。 按 著 肉 體 說 ， 他 被 治 死 ； 按 著 靈 性 說 ， 他 復 活 了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0432FF"/>
                </a:solidFill>
              </a:rPr>
              <a:t>耶 穌 已 經 進 入 天 堂 ， 在 神 的 右 邊 ； 眾 天 使 和 有 權 柄 的 ， 並 有 能 力 的 ， 都 服 從 了 他 。</a:t>
            </a:r>
            <a:endParaRPr lang="ja-JP" altLang="en-US" sz="32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終於，祂完成了救贖之工。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6CD74C-D407-311C-E101-2AF1D476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D6F8-340C-FF4E-A29E-1FE3B8EC60C4}" type="slidenum">
              <a:rPr lang="en-US" smtClean="0"/>
              <a:t>19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FF9054-B0A7-EFC9-2C0A-5C3CB5D8DEB2}"/>
              </a:ext>
            </a:extLst>
          </p:cNvPr>
          <p:cNvSpPr txBox="1"/>
          <p:nvPr/>
        </p:nvSpPr>
        <p:spPr>
          <a:xfrm>
            <a:off x="6607628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/>
              <a:t>四）然後，主被交給人釘在十字架上了</a:t>
            </a:r>
            <a:r>
              <a:rPr lang="en-US" altLang="ja-JP" sz="1800" b="1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67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2967</Words>
  <Application>Microsoft Macintosh PowerPoint</Application>
  <PresentationFormat>Widescreen</PresentationFormat>
  <Paragraphs>152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受苦至死的奇妙耶穌 在世最後一週 然後，祂復活了</vt:lpstr>
      <vt:lpstr>ㄧ) 在聖週 (Holy Week) 發生了許多事，值得我們去深思。主期待我們明白，且去身體力行的。</vt:lpstr>
      <vt:lpstr>PowerPoint Presentation</vt:lpstr>
      <vt:lpstr>PowerPoint Presentation</vt:lpstr>
      <vt:lpstr>PowerPoint Presentation</vt:lpstr>
      <vt:lpstr>3) 設立主餐 </vt:lpstr>
      <vt:lpstr>4）在客西馬尼園禱告和勇敢被抓 </vt:lpstr>
      <vt:lpstr>PowerPoint Presentation</vt:lpstr>
      <vt:lpstr>5) 在受審時，仍守住父神「定意將祂獻為贖罪祭」的美意，而不為自己分訴、不救自己</vt:lpstr>
      <vt:lpstr>PowerPoint Presentation</vt:lpstr>
      <vt:lpstr>2）在愛裏沒有懼怕, 在光裏沒有黑暗</vt:lpstr>
      <vt:lpstr>PowerPoint Presentation</vt:lpstr>
      <vt:lpstr>3) 遵從神的道和訓誨會被帶到神面前（神同在裏）</vt:lpstr>
      <vt:lpstr>PowerPoint Presentation</vt:lpstr>
      <vt:lpstr>PowerPoint Presentation</vt:lpstr>
      <vt:lpstr>三)預言彼得將會否認主，卻預先為他祈求 ，使他不失 信心 </vt:lpstr>
      <vt:lpstr>四）然後，主被交給人釘在十字架上了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7</cp:revision>
  <dcterms:created xsi:type="dcterms:W3CDTF">2026-04-04T19:30:50Z</dcterms:created>
  <dcterms:modified xsi:type="dcterms:W3CDTF">2026-04-04T22:11:33Z</dcterms:modified>
</cp:coreProperties>
</file>