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9" r:id="rId9"/>
    <p:sldId id="262" r:id="rId10"/>
    <p:sldId id="265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11" d="100"/>
          <a:sy n="111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1E089-CDE8-8D4D-8DC9-F13DB7F70BCF}" type="datetimeFigureOut">
              <a:rPr lang="en-US" smtClean="0"/>
              <a:t>3/1/26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9F979-DA89-2246-A219-93159F049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6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7FDEA-8305-5F69-296F-1E34E641C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93129-B468-2658-0DB7-A959D62A5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6935B-4432-53ED-BF77-E4F33FD4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D584-2E9F-AF41-83E4-FBE700ABC981}" type="datetime1">
              <a:rPr lang="en-US" smtClean="0"/>
              <a:t>3/1/26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BA950-E6FA-D9D8-4D0C-9D0C84DC2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5608E-E28C-89A9-0CA4-229BB6D1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0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239E6-23BB-3C50-5B60-D9B13511F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091A7-8F90-F47D-FD05-DE06E6EBC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D49F6-BF07-8B7E-4CE3-488E7FF20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EC437-A0BB-8947-A739-0E3E91DE8527}" type="datetime1">
              <a:rPr lang="en-US" smtClean="0"/>
              <a:t>3/1/26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B0C79-FE13-C7D3-9982-1AB3BDD1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2ECA6-A9F6-0CB4-0E4D-DFDFE3850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46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9816E-530C-66A2-5727-C3142F3AD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27A77-A08F-0F2D-91B2-F936CF90C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1C8E5-A3A6-41D5-A9BE-0DF1E4C4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4EA68-3269-8F41-9F89-BACD4BA3F421}" type="datetime1">
              <a:rPr lang="en-US" smtClean="0"/>
              <a:t>3/1/26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831EA-FC77-4E40-8A41-66D009D5A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6DDF8-2DAF-D575-607B-563C6573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1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00EFE-1F9F-79D3-6407-78D9BC55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93831-40D1-B872-BBB0-0BE024999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63083-6E9E-AB17-25F5-74B9D60F2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834CA-2147-8F30-F94C-B8FCC776F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FC4F-34C8-2445-8E00-DDF0B52E665B}" type="datetime1">
              <a:rPr lang="en-US" smtClean="0"/>
              <a:t>3/1/26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551BF-B7B3-6E54-9F6B-FCE77DEEE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2FC89A-196B-0C76-344B-5E49DBE01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D348C-5BFC-38B4-89AA-6BCDEC19D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82E55-3F37-BAE7-66BC-C5D8F41F2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2D44B-5797-8F27-C180-1490A0442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0AE4CE-2729-04BC-0FAF-408AFD5993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87933C-F9D9-3041-7DD5-D5F29B0E81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C283D2-BC72-A8EC-FAE3-9720F1D0E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FC89F-5B12-644E-903C-0B5F323E6307}" type="datetime1">
              <a:rPr lang="en-US" smtClean="0"/>
              <a:t>3/1/26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EA0C78-A6E1-CDC2-E51C-2A5BDD6C0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B5E749-C5FF-85DF-9576-4437EA0B1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22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86ACD-A79C-C8C9-2B9D-A56B1726B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384B57-4849-A2E6-C41C-E797E4B0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E4A4-6160-144C-8DA3-588507D048C8}" type="datetime1">
              <a:rPr lang="en-US" smtClean="0"/>
              <a:t>3/1/26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CA560-77D4-D02A-6031-33C21D233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930D9C-6883-1FC9-E03A-6DE12F5F7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68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E5431F-344C-0A1B-42A9-B0DB930D7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68741-0A5B-4F4E-985A-9B81C05A5266}" type="datetime1">
              <a:rPr lang="en-US" smtClean="0"/>
              <a:t>3/1/26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00FDF-D984-EC37-61A8-A1A928B2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070C2-DC29-B43B-59C1-B2C62AE44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54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FB9A7-2D7D-30E8-F2E1-408A7BEFB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80BAF-9227-A66D-8102-9049509A6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06AC7-4B15-BF9A-B933-F7145BA13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2AD42-42A5-37F7-B522-0EC879637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E3BD5-15CB-2A40-A1AC-B6A59598E6B9}" type="datetime1">
              <a:rPr lang="en-US" smtClean="0"/>
              <a:t>3/1/26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98063-5B37-DF1B-D44D-F2B4522FA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1C0C1-72A2-FEDF-D648-3F7D113DB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2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875AE-07F0-C868-8A5E-9A4302BBB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8D749E-D54E-7BD3-C5EA-AFF3133A58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95179-3E74-B01B-7CFF-3484990F4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41E1C-5096-3BB9-48E0-4EFD8FD9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2724C-DF97-284C-8D3F-B9016777EA40}" type="datetime1">
              <a:rPr lang="en-US" smtClean="0"/>
              <a:t>3/1/26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6E1F30-75E4-2CB4-A1C4-0D0E2D345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3734B-562C-EDDD-DEC1-0039C25FF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78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E50CF-A8D2-D231-C10A-B8DA7C2E9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62CD0-86C3-E564-6BA3-9CBF2F06B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2C336-FAAC-57F9-3260-318A6069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BD3A-1C7D-D244-B629-C3385970CF93}" type="datetime1">
              <a:rPr lang="en-US" smtClean="0"/>
              <a:t>3/1/26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00AD6-1F26-CE83-F5BE-04B5CF62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DA043-FB4D-43E1-EFFB-62DE99B9C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7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780208-4450-14A1-B1EC-440C8152F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97D3E6-A5CE-0876-DCF4-FD1DC672C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17265-C748-EBC5-B6F3-5F52554EA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242A-72E8-F548-93F7-60E49078512B}" type="datetime1">
              <a:rPr lang="en-US" smtClean="0"/>
              <a:t>3/1/26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3D492-7FDD-1520-A26F-9F1AAFDAF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35202-A1E5-8E74-8D85-97150D3E7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06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DEC01F-2C96-2695-5EA1-35E31A71E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6771D-0CC9-9E6E-DCB6-994C40D53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84188-63F5-75EF-C51C-585B80116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34A1-D24F-0C4B-B597-F54F650BC876}" type="datetime1">
              <a:rPr lang="en-US" smtClean="0"/>
              <a:t>3/1/26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A2AD8-0893-0FB8-26C0-F8745C3FF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A3DB2-7C22-16DB-EBB7-B824FD5F64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4F99E9-1CA0-3D47-8B0E-2EC05D901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70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%E7%B4%84%20%E7%BF%B0%20%E7%A6%8F%20%E9%9F%B3%204&amp;version=CUV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5" name="Rectangle 1044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Open hands and why God says &quot;yes&quot; to our prayers | SueSchlesman.com, Hope  and Healing for a Stronger You">
            <a:extLst>
              <a:ext uri="{FF2B5EF4-FFF2-40B4-BE49-F238E27FC236}">
                <a16:creationId xmlns:a16="http://schemas.microsoft.com/office/drawing/2014/main" id="{962720C9-F7B9-4279-36B3-69088D9E6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" t="9091" r="19646" b="1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Rectangle 104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06DF5D-820E-02E8-E0AC-EA648686F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ja-JP" altLang="en-US" sz="4800"/>
              <a:t>自接待主入</a:t>
            </a:r>
            <a:br>
              <a:rPr lang="en-US" altLang="ja-JP" sz="4800"/>
            </a:br>
            <a:r>
              <a:rPr lang="ja-JP" altLang="en-US" sz="4800"/>
              <a:t>我們的心</a:t>
            </a:r>
            <a:br>
              <a:rPr lang="en-US" altLang="ja-JP" sz="4800"/>
            </a:br>
            <a:r>
              <a:rPr lang="ja-JP" altLang="en-US" sz="4800"/>
              <a:t>新生命的故事就開始了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1DB16-6591-8674-E1A7-5346CB05B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/>
              <a:t>柯春佳牧師</a:t>
            </a:r>
            <a:endParaRPr lang="en-US" altLang="ja-JP" sz="2000"/>
          </a:p>
          <a:p>
            <a:pPr algn="l"/>
            <a:r>
              <a:rPr lang="en-US" altLang="ja-JP" sz="2000"/>
              <a:t>2026</a:t>
            </a:r>
            <a:r>
              <a:rPr lang="ja-JP" altLang="en-US" sz="2000"/>
              <a:t>年</a:t>
            </a:r>
            <a:r>
              <a:rPr lang="en-US" altLang="ja-JP" sz="2000"/>
              <a:t>3</a:t>
            </a:r>
            <a:r>
              <a:rPr lang="ja-JP" altLang="en-US" sz="2000"/>
              <a:t>月</a:t>
            </a:r>
            <a:r>
              <a:rPr lang="en-US" altLang="ja-JP" sz="2000"/>
              <a:t>1</a:t>
            </a:r>
            <a:r>
              <a:rPr lang="ja-JP" altLang="en-US" sz="2000"/>
              <a:t>日</a:t>
            </a:r>
            <a:endParaRPr lang="en-US" sz="2000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B74B0-74BE-DC1C-BEAF-34DD968F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F4F99E9-1CA0-3D47-8B0E-2EC05D901212}" type="slidenum">
              <a:rPr lang="en-US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69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78FF-8E5A-CE64-FAA2-5F5D96461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ㄧ</a:t>
            </a:r>
            <a:r>
              <a:rPr lang="en-US" altLang="zh-CN" dirty="0"/>
              <a:t> ) </a:t>
            </a:r>
            <a:r>
              <a:rPr lang="ja-JP" altLang="en-US"/>
              <a:t>剛開始接待主成為神的兒女</a:t>
            </a:r>
            <a:r>
              <a:rPr lang="en-US" altLang="ja-JP" dirty="0"/>
              <a:t>: </a:t>
            </a:r>
            <a:r>
              <a:rPr lang="ja-JP" altLang="en-US"/>
              <a:t>新生兒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74DE2-5114-28B0-566D-DE6D3F0C4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自接待主入我們的心</a:t>
            </a:r>
            <a:r>
              <a:rPr lang="en-US" altLang="ja-JP" sz="3200" dirty="0"/>
              <a:t>, </a:t>
            </a:r>
            <a:r>
              <a:rPr lang="ja-JP" altLang="en-US" sz="3200"/>
              <a:t>神就賜我們權柄作神的兒女，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b="1">
                <a:solidFill>
                  <a:srgbClr val="C00000"/>
                </a:solidFill>
              </a:rPr>
              <a:t>這種生命的賜予是從天上來的</a:t>
            </a:r>
            <a:r>
              <a:rPr lang="ja-JP" altLang="en-US" sz="3200"/>
              <a:t>，因為不是從人的血氣、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情慾、人意生的，乃是從神生的。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這時候，這屬天生命的存在，就彷如世上新生兒的誕生，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什麼關乎生命的事都還不懂得、</a:t>
            </a:r>
            <a:r>
              <a:rPr lang="ja-JP" altLang="en-US" sz="3200" b="1">
                <a:solidFill>
                  <a:srgbClr val="C00000"/>
                </a:solidFill>
              </a:rPr>
              <a:t>不能把握的</a:t>
            </a:r>
            <a:r>
              <a:rPr lang="ja-JP" altLang="en-US" sz="3200" b="1"/>
              <a:t>；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他們是</a:t>
            </a:r>
            <a:r>
              <a:rPr lang="ja-JP" altLang="en-US" sz="3200" b="1">
                <a:solidFill>
                  <a:srgbClr val="C00000"/>
                </a:solidFill>
              </a:rPr>
              <a:t>無助的</a:t>
            </a:r>
            <a:r>
              <a:rPr lang="ja-JP" altLang="en-US" sz="3200" b="1"/>
              <a:t>，是</a:t>
            </a:r>
            <a:r>
              <a:rPr lang="ja-JP" altLang="en-US" sz="3200" b="1">
                <a:solidFill>
                  <a:srgbClr val="C00000"/>
                </a:solidFill>
              </a:rPr>
              <a:t>需要被餵養的</a:t>
            </a:r>
            <a:r>
              <a:rPr lang="ja-JP" altLang="en-US" sz="3200" b="1"/>
              <a:t>、</a:t>
            </a:r>
            <a:r>
              <a:rPr lang="ja-JP" altLang="en-US" sz="3200" b="1">
                <a:solidFill>
                  <a:srgbClr val="C00000"/>
                </a:solidFill>
              </a:rPr>
              <a:t>被照料而逐漸成長的</a:t>
            </a:r>
            <a:r>
              <a:rPr lang="ja-JP" altLang="en-US" sz="3200" b="1"/>
              <a:t>。</a:t>
            </a:r>
            <a:endParaRPr lang="en-US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38B8A-4C44-8B20-4E78-4842DF624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38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8D21C-26EB-3D41-DC42-20DF2FF16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78" y="400667"/>
            <a:ext cx="11303643" cy="636607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至於什麼因素感動我們打開心門來接待耶穌</a:t>
            </a:r>
            <a:r>
              <a:rPr lang="en-US" altLang="ja-JP" sz="3200" dirty="0"/>
              <a:t>: </a:t>
            </a:r>
          </a:p>
          <a:p>
            <a:pPr>
              <a:lnSpc>
                <a:spcPct val="120000"/>
              </a:lnSpc>
            </a:pPr>
            <a:r>
              <a:rPr lang="ja-JP" altLang="en-US" sz="3200" b="1">
                <a:solidFill>
                  <a:srgbClr val="009051"/>
                </a:solidFill>
              </a:rPr>
              <a:t>有時是傳道的人傳講、解明神的「真理」</a:t>
            </a:r>
            <a:endParaRPr lang="en-US" altLang="ja-JP" sz="3200" b="1" dirty="0">
              <a:solidFill>
                <a:srgbClr val="009051"/>
              </a:solidFill>
            </a:endParaRPr>
          </a:p>
          <a:p>
            <a:pPr lvl="1">
              <a:lnSpc>
                <a:spcPct val="120000"/>
              </a:lnSpc>
            </a:pPr>
            <a:r>
              <a:rPr lang="ja-JP" altLang="en-US" sz="3200"/>
              <a:t>這</a:t>
            </a:r>
            <a:r>
              <a:rPr lang="en-US" sz="3200" dirty="0"/>
              <a:t>Truth</a:t>
            </a:r>
            <a:r>
              <a:rPr lang="ja-JP" altLang="en-US" sz="3200"/>
              <a:t>是神的話，解明了生命的真相</a:t>
            </a:r>
            <a:r>
              <a:rPr lang="en-US" altLang="ja-JP" sz="3200" dirty="0"/>
              <a:t>/</a:t>
            </a:r>
            <a:r>
              <a:rPr lang="ja-JP" altLang="en-US" sz="3200"/>
              <a:t>事實</a:t>
            </a:r>
            <a:r>
              <a:rPr lang="en-US" altLang="ja-JP" sz="3200" dirty="0"/>
              <a:t>/</a:t>
            </a:r>
            <a:r>
              <a:rPr lang="en-US" sz="3200" dirty="0"/>
              <a:t>truth</a:t>
            </a:r>
            <a:endParaRPr lang="en-US" altLang="ja-JP" sz="3200" dirty="0"/>
          </a:p>
          <a:p>
            <a:pPr>
              <a:lnSpc>
                <a:spcPct val="120000"/>
              </a:lnSpc>
            </a:pPr>
            <a:r>
              <a:rPr lang="ja-JP" altLang="en-US" sz="3200" b="1">
                <a:solidFill>
                  <a:srgbClr val="009051"/>
                </a:solidFill>
              </a:rPr>
              <a:t>有時只是一般信主的人作見證或受感動說了一些出於主的話</a:t>
            </a:r>
            <a:endParaRPr lang="en-US" altLang="ja-JP" sz="3200" b="1" dirty="0">
              <a:solidFill>
                <a:srgbClr val="009051"/>
              </a:solidFill>
            </a:endParaRPr>
          </a:p>
          <a:p>
            <a:pPr lvl="1">
              <a:lnSpc>
                <a:spcPct val="120000"/>
              </a:lnSpc>
            </a:pPr>
            <a:r>
              <a:rPr lang="ja-JP" altLang="en-US" sz="3200"/>
              <a:t>雖聽起來像是平常人之間溝通的話，卻鼓勵了我們去接待耶穌的。</a:t>
            </a:r>
            <a:endParaRPr lang="en-US" altLang="ja-JP" sz="3200" dirty="0"/>
          </a:p>
          <a:p>
            <a:pPr>
              <a:lnSpc>
                <a:spcPct val="120000"/>
              </a:lnSpc>
            </a:pPr>
            <a:r>
              <a:rPr lang="ja-JP" altLang="en-US" sz="3200"/>
              <a:t>總之，</a:t>
            </a:r>
            <a:r>
              <a:rPr lang="ja-JP" altLang="en-US" sz="3200" b="1">
                <a:solidFill>
                  <a:srgbClr val="C00000"/>
                </a:solidFill>
              </a:rPr>
              <a:t>是神的靈感動我們去接待主的</a:t>
            </a:r>
            <a:r>
              <a:rPr lang="ja-JP" altLang="en-US" sz="3200"/>
              <a:t>。</a:t>
            </a:r>
          </a:p>
          <a:p>
            <a:pPr marL="0" indent="0">
              <a:buNone/>
            </a:pPr>
            <a:r>
              <a:rPr lang="ja-JP" altLang="en-US" sz="3200"/>
              <a:t>彼前</a:t>
            </a:r>
            <a:r>
              <a:rPr lang="en-US" altLang="ja-JP" sz="3200" dirty="0"/>
              <a:t>1:23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3200" b="1">
                <a:solidFill>
                  <a:srgbClr val="0432FF"/>
                </a:solidFill>
              </a:rPr>
              <a:t>你 們 蒙 了 重 生 ， 不 是 由 於 能 壞 的 種 子 ， 乃 是 由 於 不 能 壞 的 種 子 ， 是 藉 著 神 活 潑 常 存 的 道 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AF1123-7494-16CA-D732-C3E67B49E88D}"/>
              </a:ext>
            </a:extLst>
          </p:cNvPr>
          <p:cNvSpPr txBox="1"/>
          <p:nvPr/>
        </p:nvSpPr>
        <p:spPr>
          <a:xfrm>
            <a:off x="6096000" y="91257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ㄧ</a:t>
            </a:r>
            <a:r>
              <a:rPr lang="en-US" altLang="zh-CN" dirty="0"/>
              <a:t> ) </a:t>
            </a:r>
            <a:r>
              <a:rPr lang="ja-JP" altLang="en-US"/>
              <a:t>剛開始接待主成為神的兒女</a:t>
            </a:r>
            <a:r>
              <a:rPr lang="en-US" altLang="ja-JP" dirty="0"/>
              <a:t>: </a:t>
            </a:r>
            <a:r>
              <a:rPr lang="ja-JP" altLang="en-US"/>
              <a:t>新生兒</a:t>
            </a:r>
            <a:r>
              <a:rPr lang="en-US" altLang="ja-JP" dirty="0"/>
              <a:t> (continued)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148ED-30FA-0C0F-E0D4-4E241ECC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65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BE3D2-CDE7-6DBA-162D-19089F891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16" y="-86287"/>
            <a:ext cx="10515600" cy="1325563"/>
          </a:xfrm>
        </p:spPr>
        <p:txBody>
          <a:bodyPr/>
          <a:lstStyle/>
          <a:p>
            <a:r>
              <a:rPr lang="ja-JP" altLang="en-US"/>
              <a:t>二</a:t>
            </a:r>
            <a:r>
              <a:rPr lang="en-US" altLang="ja-JP" dirty="0"/>
              <a:t> ) </a:t>
            </a:r>
            <a:r>
              <a:rPr lang="ja-JP" altLang="en-US"/>
              <a:t>生命的成長需要餵養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95FEC-AE53-538F-23AC-D7438310C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16" y="1073271"/>
            <a:ext cx="11719368" cy="56482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世上新生兒生下來了，首先需要喝母奶或牛奶等；神的嬰兒生下來也需喝靈奶，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如</a:t>
            </a:r>
            <a:r>
              <a:rPr lang="ja-JP" altLang="en-US" sz="3200" b="1"/>
              <a:t>彼前</a:t>
            </a:r>
            <a:r>
              <a:rPr lang="en-US" altLang="ja-JP" sz="3200" b="1" dirty="0"/>
              <a:t>2:2</a:t>
            </a:r>
            <a:r>
              <a:rPr lang="ja-JP" altLang="en-US" sz="3200"/>
              <a:t>所言</a:t>
            </a:r>
            <a:r>
              <a:rPr lang="en-US" altLang="ja-JP" sz="3200" dirty="0"/>
              <a:t>: 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就 要 </a:t>
            </a:r>
            <a:r>
              <a:rPr lang="ja-JP" altLang="en-US" sz="3200" b="1">
                <a:solidFill>
                  <a:srgbClr val="C00000"/>
                </a:solidFill>
              </a:rPr>
              <a:t>愛 慕 那 純 淨 的 靈 奶 </a:t>
            </a:r>
            <a:r>
              <a:rPr lang="ja-JP" altLang="en-US" sz="3200" b="1">
                <a:solidFill>
                  <a:srgbClr val="0432FF"/>
                </a:solidFill>
              </a:rPr>
              <a:t>， 像 才 生 的 嬰 孩 愛 慕 奶 一 樣 ， 叫 你 們 因 此 漸 長 ， 以 致 得 救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 b="1"/>
              <a:t>約</a:t>
            </a:r>
            <a:r>
              <a:rPr lang="en-US" altLang="ja-JP" sz="3200" b="1" dirty="0"/>
              <a:t>6:35</a:t>
            </a:r>
            <a:endParaRPr lang="en-US" sz="3200" b="1" dirty="0"/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35 </a:t>
            </a:r>
            <a:r>
              <a:rPr lang="ja-JP" altLang="en-US" sz="3200" b="1">
                <a:solidFill>
                  <a:srgbClr val="0432FF"/>
                </a:solidFill>
              </a:rPr>
              <a:t>耶 穌 說 ： 我 就 是 生 命 的 糧 。 </a:t>
            </a:r>
            <a:r>
              <a:rPr lang="ja-JP" altLang="en-US" sz="3200" b="1">
                <a:solidFill>
                  <a:srgbClr val="C00000"/>
                </a:solidFill>
              </a:rPr>
              <a:t>到 我 這 裡 來 的 </a:t>
            </a:r>
            <a:r>
              <a:rPr lang="ja-JP" altLang="en-US" sz="3200" b="1">
                <a:solidFill>
                  <a:srgbClr val="0432FF"/>
                </a:solidFill>
              </a:rPr>
              <a:t>， 必 定 不 餓 ； 信 我 的 ， 永 遠 不 渴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 b="1"/>
              <a:t>約</a:t>
            </a:r>
            <a:r>
              <a:rPr lang="en-US" altLang="ja-JP" sz="3200" b="1" dirty="0"/>
              <a:t>4:34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34 </a:t>
            </a:r>
            <a:r>
              <a:rPr lang="ja-JP" altLang="en-US" sz="3200" b="1">
                <a:solidFill>
                  <a:srgbClr val="0432FF"/>
                </a:solidFill>
              </a:rPr>
              <a:t>耶 穌 說 ： 「 我 的 食 物 就 是 </a:t>
            </a:r>
            <a:r>
              <a:rPr lang="ja-JP" altLang="en-US" sz="3200" b="1">
                <a:solidFill>
                  <a:srgbClr val="C00000"/>
                </a:solidFill>
              </a:rPr>
              <a:t>遵 行 差 我 來 者 的 旨 意 </a:t>
            </a:r>
            <a:r>
              <a:rPr lang="ja-JP" altLang="en-US" sz="3200" b="1">
                <a:solidFill>
                  <a:srgbClr val="0432FF"/>
                </a:solidFill>
              </a:rPr>
              <a:t>， 做 成 他 的 工 。</a:t>
            </a:r>
          </a:p>
          <a:p>
            <a:pPr marL="0" indent="0">
              <a:buNone/>
            </a:pPr>
            <a:br>
              <a:rPr lang="ja-JP" altLang="en-US" sz="3200">
                <a:hlinkClick r:id="rId2" tooltip="View Full Chapter"/>
              </a:rPr>
            </a:b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B38BB-8AB0-C1AA-35BF-28C54EC6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60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5EF56-6EEA-4B6F-64AE-1923F8A5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/>
              <a:t>三</a:t>
            </a:r>
            <a:r>
              <a:rPr lang="en-US" altLang="ja-JP" dirty="0"/>
              <a:t>) </a:t>
            </a:r>
            <a:r>
              <a:rPr lang="ja-JP" altLang="en-US"/>
              <a:t>當我們回想這段重生得救的過程，</a:t>
            </a:r>
            <a:br>
              <a:rPr lang="en-US" altLang="ja-JP" dirty="0"/>
            </a:br>
            <a:r>
              <a:rPr lang="ja-JP" altLang="en-US"/>
              <a:t>實在要大大感謝讚美神！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8FED9-44D1-8B27-2DD6-C291DA7D1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38" y="1690687"/>
            <a:ext cx="11593010" cy="503078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弗</a:t>
            </a:r>
            <a:r>
              <a:rPr lang="en-US" altLang="ja-JP" sz="12800" dirty="0"/>
              <a:t>2:1-5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1</a:t>
            </a:r>
            <a:r>
              <a:rPr lang="ja-JP" altLang="en-US" sz="12800" b="1">
                <a:solidFill>
                  <a:srgbClr val="0432FF"/>
                </a:solidFill>
              </a:rPr>
              <a:t>你 們 死 在 過 犯 罪 惡 之 中 ， 他 叫 你 們 活 過 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12800" b="1">
                <a:solidFill>
                  <a:srgbClr val="0432FF"/>
                </a:solidFill>
              </a:rPr>
              <a:t>那 時 ， 你 們 在 其 中 行 事 為 人 ， 隨 從 今 世 的 風 俗 ， 順 服 空 中 掌 權 者 的 首 領 ， 就 是 現 今 在 悖 逆 之 子 心 中 運 行 的 邪 靈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12800" b="1">
                <a:solidFill>
                  <a:srgbClr val="0432FF"/>
                </a:solidFill>
              </a:rPr>
              <a:t>我 們 從 前 也 都 在 他 們 中 間 ， 放 縱 肉 體 的 私 慾 ， 隨 著 肉 體 和 心 中 所 喜 好 的 去 行 ， 本 為 可 怒 之 子 ， 和 別 人 一 樣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12800" b="1">
                <a:solidFill>
                  <a:srgbClr val="C00000"/>
                </a:solidFill>
              </a:rPr>
              <a:t>然 而 ， 神 既 有 豐 富 的 憐 憫 ， 因 他 愛 我 們 的 大 愛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12800" b="1">
                <a:solidFill>
                  <a:srgbClr val="0432FF"/>
                </a:solidFill>
              </a:rPr>
              <a:t>當 我 們 死 在 過 犯 中 的 時 候 ， 便 </a:t>
            </a:r>
            <a:r>
              <a:rPr lang="ja-JP" altLang="en-US" sz="12800" b="1">
                <a:solidFill>
                  <a:srgbClr val="C00000"/>
                </a:solidFill>
              </a:rPr>
              <a:t>叫 我 們 與 基 督 一 同 活 過 來 。</a:t>
            </a:r>
            <a:r>
              <a:rPr lang="ja-JP" altLang="en-US" sz="12800" b="1">
                <a:solidFill>
                  <a:srgbClr val="0432FF"/>
                </a:solidFill>
              </a:rPr>
              <a:t> 你 們 </a:t>
            </a:r>
            <a:r>
              <a:rPr lang="ja-JP" altLang="en-US" sz="12800" b="1">
                <a:solidFill>
                  <a:srgbClr val="C00000"/>
                </a:solidFill>
              </a:rPr>
              <a:t>得 救 是 本 乎 恩</a:t>
            </a:r>
            <a:r>
              <a:rPr lang="ja-JP" altLang="en-US" sz="12800" b="1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1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B600E-E1A6-8399-07CE-D0D0BD512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74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879C9-B24F-11CD-6FAA-AE33F9BE7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518" y="763385"/>
            <a:ext cx="11430964" cy="577552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剛剛我們說我們起先接待主，才被神的靈生下時，是懵懂無知的；然而，那個「</a:t>
            </a:r>
            <a:r>
              <a:rPr lang="ja-JP" altLang="en-US" sz="3200" b="1">
                <a:solidFill>
                  <a:srgbClr val="C00000"/>
                </a:solidFill>
              </a:rPr>
              <a:t>真誠的接待主</a:t>
            </a:r>
            <a:r>
              <a:rPr lang="ja-JP" altLang="en-US" sz="3200"/>
              <a:t>」是個「在人看來並不特別怎麼樣」的平常之舉，實質上卻是個</a:t>
            </a:r>
            <a:r>
              <a:rPr lang="ja-JP" altLang="en-US" sz="3200" b="1">
                <a:solidFill>
                  <a:srgbClr val="C00000"/>
                </a:solidFill>
              </a:rPr>
              <a:t>偉大的開始</a:t>
            </a:r>
            <a:r>
              <a:rPr lang="ja-JP" altLang="en-US" sz="3200"/>
              <a:t>。</a:t>
            </a:r>
            <a:endParaRPr lang="en-US" altLang="ja-JP" sz="32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ja-JP" altLang="en-US" sz="3200"/>
              <a:t>基督的靈</a:t>
            </a:r>
            <a:r>
              <a:rPr lang="en-US" altLang="ja-JP" sz="3200" dirty="0"/>
              <a:t>(</a:t>
            </a:r>
            <a:r>
              <a:rPr lang="ja-JP" altLang="en-US" sz="3200"/>
              <a:t>有智慧和權能</a:t>
            </a:r>
            <a:r>
              <a:rPr lang="en-US" altLang="ja-JP" sz="3200" dirty="0"/>
              <a:t>)</a:t>
            </a:r>
            <a:r>
              <a:rPr lang="ja-JP" altLang="en-US" sz="3200" b="1"/>
              <a:t>穿山越嶺而來</a:t>
            </a:r>
            <a:r>
              <a:rPr lang="ja-JP" altLang="en-US" sz="3200" b="1">
                <a:solidFill>
                  <a:srgbClr val="C00000"/>
                </a:solidFill>
              </a:rPr>
              <a:t>撬開我們心靈之門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ja-JP" altLang="en-US" sz="3200"/>
              <a:t>神的靈開我們心靈之門</a:t>
            </a:r>
            <a:r>
              <a:rPr lang="en-US" altLang="ja-JP" sz="3200" dirty="0"/>
              <a:t>, </a:t>
            </a:r>
            <a:r>
              <a:rPr lang="ja-JP" altLang="en-US" sz="3200"/>
              <a:t>帶來諸般的</a:t>
            </a:r>
            <a:r>
              <a:rPr lang="ja-JP" altLang="en-US" sz="3200" b="1"/>
              <a:t>恩惠</a:t>
            </a:r>
            <a:r>
              <a:rPr lang="en-US" altLang="ja-JP" sz="3200" b="1" dirty="0"/>
              <a:t>: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ja-JP" altLang="en-US" sz="3200"/>
              <a:t>帶來了光</a:t>
            </a:r>
            <a:r>
              <a:rPr lang="en-US" altLang="ja-JP" sz="3200" b="1" dirty="0"/>
              <a:t>,</a:t>
            </a:r>
            <a:r>
              <a:rPr lang="ja-JP" altLang="en-US" sz="3200" b="1">
                <a:solidFill>
                  <a:srgbClr val="C00000"/>
                </a:solidFill>
              </a:rPr>
              <a:t>光照蒙昧之心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ja-JP" altLang="en-US" sz="3200" b="1">
                <a:solidFill>
                  <a:srgbClr val="C00000"/>
                </a:solidFill>
              </a:rPr>
              <a:t>解明神真道之意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ja-JP" altLang="en-US" sz="3200" b="1">
                <a:solidFill>
                  <a:srgbClr val="C00000"/>
                </a:solidFill>
              </a:rPr>
              <a:t>指教我們人如何在生活中行走</a:t>
            </a:r>
            <a:r>
              <a:rPr lang="en-US" altLang="ja-JP" sz="3200" b="1" dirty="0">
                <a:solidFill>
                  <a:srgbClr val="C00000"/>
                </a:solidFill>
              </a:rPr>
              <a:t>, </a:t>
            </a:r>
            <a:r>
              <a:rPr lang="ja-JP" altLang="en-US" sz="3200" b="1">
                <a:solidFill>
                  <a:srgbClr val="C00000"/>
                </a:solidFill>
              </a:rPr>
              <a:t>如何行前面的道路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ja-JP" altLang="en-US" sz="3200" b="1">
                <a:solidFill>
                  <a:srgbClr val="C00000"/>
                </a:solidFill>
              </a:rPr>
              <a:t>當我們行在主的道中</a:t>
            </a:r>
            <a:r>
              <a:rPr lang="en-US" altLang="ja-JP" sz="3200" b="1" dirty="0">
                <a:solidFill>
                  <a:srgbClr val="C00000"/>
                </a:solidFill>
              </a:rPr>
              <a:t>, </a:t>
            </a:r>
            <a:r>
              <a:rPr lang="ja-JP" altLang="en-US" sz="3200" b="1">
                <a:solidFill>
                  <a:srgbClr val="C00000"/>
                </a:solidFill>
              </a:rPr>
              <a:t>我們的靈命和信心不斷的成長</a:t>
            </a:r>
            <a:endParaRPr lang="en-US" altLang="ja-JP" sz="32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6F6A2-680A-8E8E-BF75-9C9DE60E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34D0D1-A84E-D5CC-0725-01E4F0138519}"/>
              </a:ext>
            </a:extLst>
          </p:cNvPr>
          <p:cNvSpPr txBox="1"/>
          <p:nvPr/>
        </p:nvSpPr>
        <p:spPr>
          <a:xfrm>
            <a:off x="4229582" y="233576"/>
            <a:ext cx="8762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三</a:t>
            </a:r>
            <a:r>
              <a:rPr lang="en-US" altLang="ja-JP" dirty="0"/>
              <a:t>) </a:t>
            </a:r>
            <a:r>
              <a:rPr lang="ja-JP" altLang="en-US"/>
              <a:t>當我們回想這段重生得救的過程，實在要大大感謝讚美神！</a:t>
            </a:r>
            <a:r>
              <a:rPr lang="en-US" altLang="ja-JP" dirty="0"/>
              <a:t>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214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6B661-8589-7234-47DA-1A93E4A6C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593" y="517685"/>
            <a:ext cx="11766630" cy="6450274"/>
          </a:xfrm>
        </p:spPr>
        <p:txBody>
          <a:bodyPr>
            <a:normAutofit/>
          </a:bodyPr>
          <a:lstStyle/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ja-JP" altLang="en-US" sz="3200"/>
              <a:t>以致我們逐漸明白：</a:t>
            </a:r>
            <a:endParaRPr lang="en-US" altLang="ja-JP" sz="3200" dirty="0"/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ja-JP" altLang="en-US" sz="3200"/>
              <a:t>祂</a:t>
            </a:r>
            <a:r>
              <a:rPr lang="ja-JP" altLang="en-US" sz="3200" b="1">
                <a:solidFill>
                  <a:srgbClr val="C00000"/>
                </a:solidFill>
              </a:rPr>
              <a:t>深知</a:t>
            </a:r>
            <a:r>
              <a:rPr lang="ja-JP" altLang="en-US" sz="3200"/>
              <a:t>我們</a:t>
            </a:r>
            <a:r>
              <a:rPr lang="ja-JP" altLang="en-US" sz="3200" b="1">
                <a:solidFill>
                  <a:srgbClr val="C00000"/>
                </a:solidFill>
              </a:rPr>
              <a:t>生命的本體</a:t>
            </a:r>
            <a:r>
              <a:rPr lang="ja-JP" altLang="en-US" sz="3200"/>
              <a:t>、我們的軟弱和不足</a:t>
            </a:r>
            <a:r>
              <a:rPr lang="en-US" altLang="ja-JP" sz="3200" dirty="0"/>
              <a:t>,</a:t>
            </a:r>
          </a:p>
          <a:p>
            <a:pPr marL="914400" lvl="2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   </a:t>
            </a:r>
            <a:r>
              <a:rPr lang="ja-JP" altLang="en-US" sz="3200"/>
              <a:t>我們</a:t>
            </a:r>
            <a:r>
              <a:rPr lang="ja-JP" altLang="en-US" sz="3200" b="1">
                <a:solidFill>
                  <a:srgbClr val="C00000"/>
                </a:solidFill>
              </a:rPr>
              <a:t>心所渴想的</a:t>
            </a:r>
            <a:r>
              <a:rPr lang="ja-JP" altLang="en-US" sz="3200"/>
              <a:t>、</a:t>
            </a:r>
            <a:r>
              <a:rPr lang="ja-JP" altLang="en-US" sz="3200" b="1">
                <a:solidFill>
                  <a:srgbClr val="C00000"/>
                </a:solidFill>
              </a:rPr>
              <a:t>所求靠的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ja-JP" altLang="en-US" sz="3200"/>
              <a:t>祂竟</a:t>
            </a:r>
            <a:r>
              <a:rPr lang="ja-JP" altLang="en-US" sz="3200" b="1">
                <a:solidFill>
                  <a:srgbClr val="C00000"/>
                </a:solidFill>
              </a:rPr>
              <a:t>安排我們一生的路徑</a:t>
            </a:r>
            <a:r>
              <a:rPr lang="ja-JP" altLang="en-US" sz="3200"/>
              <a:t>並試圖引導我們走在其中，只要知道我們是</a:t>
            </a:r>
            <a:r>
              <a:rPr lang="ja-JP" altLang="en-US" sz="3200" b="1">
                <a:solidFill>
                  <a:srgbClr val="C00000"/>
                </a:solidFill>
              </a:rPr>
              <a:t>走在神的道路中</a:t>
            </a:r>
            <a:r>
              <a:rPr lang="ja-JP" altLang="en-US" sz="3200"/>
              <a:t>，我們就</a:t>
            </a:r>
            <a:r>
              <a:rPr lang="ja-JP" altLang="en-US" sz="3200" b="1">
                <a:solidFill>
                  <a:srgbClr val="C00000"/>
                </a:solidFill>
              </a:rPr>
              <a:t>一無所懼</a:t>
            </a:r>
            <a:r>
              <a:rPr lang="ja-JP" altLang="en-US" sz="3200"/>
              <a:t>。何以我們有這種把握？乃因我們知所信的是誰、是怎樣的一位神，祂也接受我們所交托與祂的。</a:t>
            </a:r>
            <a:endParaRPr lang="en-US" altLang="ja-JP" sz="3200" dirty="0"/>
          </a:p>
          <a:p>
            <a:pPr marL="914400" lvl="2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4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3E21D-01C1-C38E-78CA-81B04FCB8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0E58FA-5AB7-BC7C-611B-BE35561DAFAA}"/>
              </a:ext>
            </a:extLst>
          </p:cNvPr>
          <p:cNvSpPr txBox="1"/>
          <p:nvPr/>
        </p:nvSpPr>
        <p:spPr>
          <a:xfrm>
            <a:off x="4229582" y="233576"/>
            <a:ext cx="8762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三</a:t>
            </a:r>
            <a:r>
              <a:rPr lang="en-US" altLang="ja-JP" dirty="0"/>
              <a:t>) </a:t>
            </a:r>
            <a:r>
              <a:rPr lang="ja-JP" altLang="en-US"/>
              <a:t>當我們回想這段重生得救的過程，實在要大大感謝讚美神！</a:t>
            </a:r>
            <a:r>
              <a:rPr lang="en-US" altLang="ja-JP" dirty="0"/>
              <a:t>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18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15B4-3FC3-5E58-FD84-8FD7ABAE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四） 連基督都因苦難學會順從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9191C-F820-5173-E876-7A385D5E4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我們知道：人生所遇並非都是順境；神很喜歡我們是常處順境、飽享祂慈愛的快樂小孩，但</a:t>
            </a:r>
            <a:r>
              <a:rPr lang="ja-JP" altLang="en-US" sz="3200" b="1">
                <a:solidFill>
                  <a:srgbClr val="C00000"/>
                </a:solidFill>
              </a:rPr>
              <a:t>逆境若對我們的成長、成熟有益，祂就不吝惜「這福份」臨到我們</a:t>
            </a:r>
            <a:r>
              <a:rPr lang="ja-JP" altLang="en-US" sz="3200"/>
              <a:t>。</a:t>
            </a:r>
            <a:endParaRPr lang="en-US" altLang="ja-JP" sz="3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6D922-587E-B6E8-ED1B-9922C382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37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29252-8B14-B6E0-9651-CDD4A05C0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1" y="633433"/>
            <a:ext cx="11095298" cy="6088042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5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6700"/>
              <a:t>譬如當人因為對我們的事不明白</a:t>
            </a:r>
            <a:r>
              <a:rPr lang="en-US" altLang="ja-JP" sz="6700" dirty="0"/>
              <a:t>, </a:t>
            </a:r>
            <a:r>
              <a:rPr lang="ja-JP" altLang="en-US" sz="6700"/>
              <a:t>挑戰我們的時候</a:t>
            </a:r>
            <a:r>
              <a:rPr lang="en-US" altLang="ja-JP" sz="6700" dirty="0"/>
              <a:t>, </a:t>
            </a:r>
            <a:r>
              <a:rPr lang="ja-JP" altLang="en-US" sz="6700"/>
              <a:t>我們可以倚靠神</a:t>
            </a:r>
            <a:r>
              <a:rPr lang="en-US" altLang="ja-JP" sz="67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67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6700"/>
              <a:t>在艱難的環境或抉擇中</a:t>
            </a:r>
            <a:r>
              <a:rPr lang="en-US" altLang="ja-JP" sz="6700" dirty="0"/>
              <a:t>,</a:t>
            </a:r>
            <a:r>
              <a:rPr lang="ja-JP" altLang="en-US" sz="6700"/>
              <a:t>我們意識到 </a:t>
            </a:r>
            <a:r>
              <a:rPr lang="en-US" altLang="ja-JP" sz="6700" dirty="0"/>
              <a:t>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dirty="0"/>
              <a:t>1)</a:t>
            </a:r>
            <a:r>
              <a:rPr lang="ja-JP" altLang="en-US" sz="6700"/>
              <a:t>主知道一切 ！</a:t>
            </a:r>
            <a:endParaRPr lang="en-US" altLang="ja-JP" sz="67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dirty="0"/>
              <a:t>2) </a:t>
            </a:r>
            <a:r>
              <a:rPr lang="ja-JP" altLang="en-US" sz="6700"/>
              <a:t>神常常會出我們意料之外的</a:t>
            </a:r>
            <a:r>
              <a:rPr lang="ja-JP" altLang="en-US" sz="6700" b="1">
                <a:solidFill>
                  <a:srgbClr val="C00000"/>
                </a:solidFill>
              </a:rPr>
              <a:t>賜我們智慧的言語來應對</a:t>
            </a:r>
            <a:endParaRPr lang="en-US" altLang="ja-JP" sz="67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dirty="0"/>
              <a:t>3) </a:t>
            </a:r>
            <a:r>
              <a:rPr lang="ja-JP" altLang="en-US" sz="6700"/>
              <a:t>神</a:t>
            </a:r>
            <a:r>
              <a:rPr lang="ja-JP" altLang="en-US" sz="6700" b="1">
                <a:solidFill>
                  <a:srgbClr val="C00000"/>
                </a:solidFill>
              </a:rPr>
              <a:t>賜</a:t>
            </a:r>
            <a:r>
              <a:rPr lang="ja-JP" altLang="en-US" sz="6700"/>
              <a:t>予</a:t>
            </a:r>
            <a:r>
              <a:rPr lang="ja-JP" altLang="en-US" sz="6700" b="1">
                <a:solidFill>
                  <a:srgbClr val="C00000"/>
                </a:solidFill>
              </a:rPr>
              <a:t>我們打理一切情況的智慧和能力</a:t>
            </a:r>
            <a:endParaRPr lang="en-US" altLang="ja-JP" sz="67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6700" dirty="0"/>
              <a:t>4) </a:t>
            </a:r>
            <a:r>
              <a:rPr lang="ja-JP" altLang="en-US" sz="6700"/>
              <a:t>事後當我們回想起來，我們會發現</a:t>
            </a:r>
            <a:r>
              <a:rPr lang="en-US" altLang="ja-JP" sz="6700" dirty="0"/>
              <a:t>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6700" b="1">
                <a:solidFill>
                  <a:srgbClr val="C00000"/>
                </a:solidFill>
              </a:rPr>
              <a:t>主竟這麼愛我們、憐憫我們</a:t>
            </a:r>
            <a:r>
              <a:rPr lang="en-US" altLang="ja-JP" sz="6700" b="1" dirty="0">
                <a:solidFill>
                  <a:srgbClr val="C00000"/>
                </a:solidFill>
              </a:rPr>
              <a:t>. </a:t>
            </a:r>
            <a:r>
              <a:rPr lang="ja-JP" altLang="en-US" sz="6700" b="1">
                <a:solidFill>
                  <a:srgbClr val="C00000"/>
                </a:solidFill>
              </a:rPr>
              <a:t>我們這麼卑微、這麼不配，怎能蒙神如此地照顧？！</a:t>
            </a:r>
            <a:endParaRPr lang="en-US" altLang="ja-JP" sz="6700" b="1" dirty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5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19858-11B7-E163-E81A-40FB96289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082AC1-B4C0-ECA3-A1A9-6F47BBE84D10}"/>
              </a:ext>
            </a:extLst>
          </p:cNvPr>
          <p:cNvSpPr txBox="1"/>
          <p:nvPr/>
        </p:nvSpPr>
        <p:spPr>
          <a:xfrm>
            <a:off x="6380545" y="13652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四） 連基督都因苦難學會順從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23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CDA60-950F-7758-72AF-2BD4A1B9A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42" y="0"/>
            <a:ext cx="11708757" cy="708607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000"/>
              <a:t>來</a:t>
            </a:r>
            <a:r>
              <a:rPr lang="en-US" altLang="ja-JP" sz="3000" dirty="0"/>
              <a:t>2:1-6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baseline="30000" dirty="0">
                <a:solidFill>
                  <a:srgbClr val="0432FF"/>
                </a:solidFill>
              </a:rPr>
              <a:t>1</a:t>
            </a:r>
            <a:r>
              <a:rPr lang="ja-JP" altLang="en-US" sz="3000" b="1">
                <a:solidFill>
                  <a:srgbClr val="0432FF"/>
                </a:solidFill>
              </a:rPr>
              <a:t>所 以 ， 我 們 當 越 發 鄭 重 所 聽 見 的 道 理 ， 恐 怕 我 們 隨 流 失 去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000" b="1">
                <a:solidFill>
                  <a:srgbClr val="0432FF"/>
                </a:solidFill>
              </a:rPr>
              <a:t>那 藉 著 天 使 所 傳 的 話 既 是 確 定 的 ； 凡 犯 悖 逆 的 都 受 了 該 受 的 報 應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000" b="1">
                <a:solidFill>
                  <a:srgbClr val="C00000"/>
                </a:solidFill>
              </a:rPr>
              <a:t>我 們 若 忽 略 這 麼 大 的 救 恩 ， 怎 能 逃 罪 呢 ？ </a:t>
            </a:r>
            <a:r>
              <a:rPr lang="ja-JP" altLang="en-US" sz="3000" b="1">
                <a:solidFill>
                  <a:srgbClr val="0432FF"/>
                </a:solidFill>
              </a:rPr>
              <a:t>這 救 恩 起 先 是 主 親 自 講 的 ， 後 來 是 聽 見 的 人 給 我 們 證 實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000" b="1">
                <a:solidFill>
                  <a:srgbClr val="0432FF"/>
                </a:solidFill>
              </a:rPr>
              <a:t>神 又 按 自 己 的 旨 意 ， 用 神 蹟 、 奇 事 和 百 般 的 異 能 ， 並 聖 靈 的 恩 賜 ， 同 他 們 作 見 證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000" b="1">
                <a:solidFill>
                  <a:srgbClr val="0432FF"/>
                </a:solidFill>
              </a:rPr>
              <a:t>我 們 所 說 將 來 的 世 界 ， 神 原 沒 有 交 給 天 使 管 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000" b="1">
                <a:solidFill>
                  <a:srgbClr val="0432FF"/>
                </a:solidFill>
              </a:rPr>
              <a:t>但 有 人 在 經 上 某 處 證 明 說 ： </a:t>
            </a:r>
            <a:r>
              <a:rPr lang="ja-JP" altLang="en-US" sz="3000" b="1">
                <a:solidFill>
                  <a:srgbClr val="C00000"/>
                </a:solidFill>
              </a:rPr>
              <a:t>人 算 甚 麼 ， 你 竟 顧 念 他 ？ 世 人 算 甚 麼 ， 你 竟 眷 顧 他 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6D364-C354-1992-49DA-78F225C1F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0B9C27-3420-8049-7ECE-D8E9723B6C54}"/>
              </a:ext>
            </a:extLst>
          </p:cNvPr>
          <p:cNvSpPr txBox="1"/>
          <p:nvPr/>
        </p:nvSpPr>
        <p:spPr>
          <a:xfrm>
            <a:off x="6380545" y="13652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四） 連基督都因苦難學會順從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2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2C746-F13E-B79F-C2CF-2D74AB4D9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005" y="344066"/>
            <a:ext cx="10515600" cy="60122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有如頌讚詩選</a:t>
            </a:r>
            <a:r>
              <a:rPr lang="en-US" altLang="ja-JP" sz="3200" dirty="0"/>
              <a:t>148</a:t>
            </a:r>
            <a:r>
              <a:rPr lang="ja-JP" altLang="en-US" sz="3200"/>
              <a:t>所描述的：</a:t>
            </a:r>
            <a:endParaRPr lang="en-US" altLang="ja-JP" sz="3200" dirty="0"/>
          </a:p>
          <a:p>
            <a:pPr marL="0" indent="0">
              <a:buNone/>
            </a:pPr>
            <a:r>
              <a:rPr lang="en-US" sz="3200" dirty="0"/>
              <a:t>God is real</a:t>
            </a:r>
          </a:p>
          <a:p>
            <a:pPr marL="0" indent="0">
              <a:buNone/>
            </a:pPr>
            <a:r>
              <a:rPr lang="en-US" sz="3200" dirty="0"/>
              <a:t>God is living and taking care of us</a:t>
            </a:r>
          </a:p>
          <a:p>
            <a:pPr marL="0" indent="0">
              <a:buNone/>
            </a:pPr>
            <a:r>
              <a:rPr lang="en-US" sz="3200" dirty="0"/>
              <a:t>His love led Him to die on the Cross </a:t>
            </a:r>
          </a:p>
          <a:p>
            <a:pPr marL="0" indent="0">
              <a:buNone/>
            </a:pPr>
            <a:r>
              <a:rPr lang="en-US" sz="3200" dirty="0"/>
              <a:t>	to get rid of our sin/sins</a:t>
            </a:r>
          </a:p>
          <a:p>
            <a:pPr marL="0" indent="0">
              <a:buNone/>
            </a:pPr>
            <a:r>
              <a:rPr lang="en-US" sz="3200" dirty="0"/>
              <a:t>So that we can come into His embrace </a:t>
            </a:r>
          </a:p>
          <a:p>
            <a:pPr marL="0" indent="0">
              <a:buNone/>
            </a:pPr>
            <a:r>
              <a:rPr lang="en-US" sz="3200" dirty="0"/>
              <a:t>	to enjoy His love and care.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05D21-306E-DFF9-4110-76D282D7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F99E9-1CA0-3D47-8B0E-2EC05D9012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16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1650</Words>
  <Application>Microsoft Macintosh PowerPoint</Application>
  <PresentationFormat>Widescreen</PresentationFormat>
  <Paragraphs>87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自接待主入 我們的心 新生命的故事就開始了</vt:lpstr>
      <vt:lpstr>ㄧ ) 剛開始接待主成為神的兒女: 新生兒</vt:lpstr>
      <vt:lpstr>PowerPoint Presentation</vt:lpstr>
      <vt:lpstr>二 ) 生命的成長需要餵養</vt:lpstr>
      <vt:lpstr>三) 當我們回想這段重生得救的過程， 實在要大大感謝讚美神！</vt:lpstr>
      <vt:lpstr>PowerPoint Presentation</vt:lpstr>
      <vt:lpstr>PowerPoint Presentation</vt:lpstr>
      <vt:lpstr>四） 連基督都因苦難學會順從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Shue, Shyueh-rwong C</dc:creator>
  <cp:lastModifiedBy>Shue, Shyueh-rwong C</cp:lastModifiedBy>
  <cp:revision>1</cp:revision>
  <dcterms:created xsi:type="dcterms:W3CDTF">2026-03-01T12:12:25Z</dcterms:created>
  <dcterms:modified xsi:type="dcterms:W3CDTF">2026-03-01T14:07:12Z</dcterms:modified>
</cp:coreProperties>
</file>