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75" r:id="rId5"/>
    <p:sldId id="267" r:id="rId6"/>
    <p:sldId id="259" r:id="rId7"/>
    <p:sldId id="273" r:id="rId8"/>
    <p:sldId id="268" r:id="rId9"/>
    <p:sldId id="269" r:id="rId10"/>
    <p:sldId id="260" r:id="rId11"/>
    <p:sldId id="261" r:id="rId12"/>
    <p:sldId id="262" r:id="rId13"/>
    <p:sldId id="270" r:id="rId14"/>
    <p:sldId id="271" r:id="rId15"/>
    <p:sldId id="272" r:id="rId16"/>
    <p:sldId id="263" r:id="rId17"/>
    <p:sldId id="264" r:id="rId18"/>
    <p:sldId id="265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32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364"/>
    <p:restoredTop sz="94720"/>
  </p:normalViewPr>
  <p:slideViewPr>
    <p:cSldViewPr snapToGrid="0">
      <p:cViewPr varScale="1">
        <p:scale>
          <a:sx n="85" d="100"/>
          <a:sy n="85" d="100"/>
        </p:scale>
        <p:origin x="192" y="5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C212B3-8C92-5449-86F6-623E7E07A16A}" type="datetimeFigureOut">
              <a:rPr lang="en-US" smtClean="0"/>
              <a:t>2/15/26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CA61EF-5B55-7843-B576-4595CDBF1E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75095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72625E-5179-E0B7-FB58-4CC10DF69F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35FC369-F325-57A9-510C-1159CC6206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8D169E-83FC-6CF0-E246-AAC237060C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45454-A37E-C34E-A41A-32849A1A6AA1}" type="datetime1">
              <a:rPr lang="en-US" smtClean="0"/>
              <a:t>2/15/26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6EC1C2-54F1-BB1E-A1CE-312601F59A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79427D-F8F3-AA77-E167-84AAAEB62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87834-226F-554D-ACEB-B4719FE571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83670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3D4B5D-3BD9-E7BA-C613-C92D4A3429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19CC5B-C936-E69E-353E-D359153F44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6CF521-103A-C37C-D1BF-60D356EFB6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15D63-978D-FF48-9E41-6ECB3AB3DFEB}" type="datetime1">
              <a:rPr lang="en-US" smtClean="0"/>
              <a:t>2/15/26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235EE9-8F2F-02D4-34DE-B9CC1CD818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6C80F7-79C4-526E-97BD-403A69991C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87834-226F-554D-ACEB-B4719FE571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8630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71FF26-F264-ADB9-EEF7-F302EE403E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063A08-81DE-A80D-321C-B2BDF3F7D7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1060FD-F22A-7942-22C5-3915EBA303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461C1-2155-1944-BAA1-2D64E91D2106}" type="datetime1">
              <a:rPr lang="en-US" smtClean="0"/>
              <a:t>2/15/26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1E00DE-B148-D0A9-225C-CAFC3F1783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E9EB34-229F-15C9-7147-6B8DFAE19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87834-226F-554D-ACEB-B4719FE571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49214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91B5AB-DFE6-4524-02EB-3E20EEB664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C31C07-4BE0-138F-203C-D016D97B28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7A6006F-10E2-1859-C4CA-71E0F6D439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D10E8C8-7553-79E8-E0EC-A70259D36D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C5244-FB6A-3340-A464-A751E0E1773B}" type="datetime1">
              <a:rPr lang="en-US" smtClean="0"/>
              <a:t>2/15/26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06E3F7-CDD5-F389-BD0B-683125A110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13ED99-F9B3-B9E8-7E2D-11CB85B502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87834-226F-554D-ACEB-B4719FE571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89566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9F74B2-5AF9-0178-DC84-45C70A5343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134712-FB4E-0A47-9A4D-B3A61BE2DC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C6DEC6-C6C5-8A59-909E-A179D9E4E1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CC5D8E2-4294-1795-8094-8243F29EA57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4E924BB-4E6B-CB24-254E-1BDAE02E347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7E14847-F583-1500-2658-27AD94DF83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C091C-DF96-5F46-A0CD-523BE20BCB84}" type="datetime1">
              <a:rPr lang="en-US" smtClean="0"/>
              <a:t>2/15/26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EA61E35-D6DA-E122-EFB9-541EEC5474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4C2B250-1AA9-43BA-E6FF-5E3531D1BB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87834-226F-554D-ACEB-B4719FE571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62653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CFE666-4C45-A2DD-8A3B-3A488958DB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C7ECCF1-B66F-A83A-DCD3-1490A52DF4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44A6-34A7-4B45-83B3-B63CEE50EEEE}" type="datetime1">
              <a:rPr lang="en-US" smtClean="0"/>
              <a:t>2/15/26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E2A412D-EC8E-2B8F-E51B-952F0645D2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EA742D7-6015-EBF3-6C05-CD01BAD870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87834-226F-554D-ACEB-B4719FE571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3807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A4AC1E8-A69C-25FC-054C-6AE3F038A5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4440A-0688-A94C-83F6-2FF764DAFEC4}" type="datetime1">
              <a:rPr lang="en-US" smtClean="0"/>
              <a:t>2/15/26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C12DB04-9239-44D5-DA3F-0078195A1F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53D8EE-018D-A667-D0DF-35EFA866AE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87834-226F-554D-ACEB-B4719FE571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21099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DAAD0D-E1E9-FC33-489E-7B3659E07C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65E172-61FE-0B33-0E6C-A5D34A4A1D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9A344D-3631-0711-BDE3-684387CE44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700E13-1F23-A960-C0D8-8784F20529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4248B-51C8-1D44-955C-BC36118EFFD9}" type="datetime1">
              <a:rPr lang="en-US" smtClean="0"/>
              <a:t>2/15/26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27FE38-9AD8-A836-BF89-21C8E05C9D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38B9BF-0C58-81D8-E648-92FB41C864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87834-226F-554D-ACEB-B4719FE571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22954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DC341A-F457-F363-BA01-020936CDF5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ACDAE41-CDB8-C749-5B5A-C791F61CE93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A5CD34-C2CE-54CB-49B3-85BEFA8BD9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B572C7-6D8F-ECC0-2E31-AC60610A88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F6EBA-3ED6-2848-A12A-DBA551B4DA61}" type="datetime1">
              <a:rPr lang="en-US" smtClean="0"/>
              <a:t>2/15/26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7226DB-C05C-CE92-537E-CB7C3FC3AE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A9C6CD-016A-A864-F12A-CFB143702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87834-226F-554D-ACEB-B4719FE571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28654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4C838D-1E1F-8D4E-E735-1F9CD4C840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3EBFF8-6768-EE7B-91CA-EA7F92E1B8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39A3DC-9751-C129-10A7-A69DE12624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559D0-75DE-9049-B8B8-2F4C4C42F79C}" type="datetime1">
              <a:rPr lang="en-US" smtClean="0"/>
              <a:t>2/15/26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E527EE-A306-A347-BF5B-2C2A01849C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3769E9-DD64-B213-2E75-BE86FBB6C5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87834-226F-554D-ACEB-B4719FE571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43627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A9244B4-9973-E56A-0532-4769E9520F4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65091D0-F3B8-4850-FE75-B9BD7665F95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98A9F4-2948-04D2-04C1-8AE3A4F121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A86A7-967C-D14A-99A2-04CACC4F0E83}" type="datetime1">
              <a:rPr lang="en-US" smtClean="0"/>
              <a:t>2/15/26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BC8E3C-4E7C-BBA2-3A7C-807D8DA5F1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D9C7F0-3DA7-0D6E-B22E-1FA9FA0378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87834-226F-554D-ACEB-B4719FE571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42689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595137E-0A45-EF5D-A663-6ED25FB120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02BC32-B0E1-017B-E44C-761D7934E7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F40FF9-F908-C7E8-7C32-23D6DCFDD64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C8AA17-46C6-284A-994F-368190BA962D}" type="datetime1">
              <a:rPr lang="en-US" smtClean="0"/>
              <a:t>2/15/26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A08220-45AC-8959-3E34-ECB2E575388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172643-E929-29BC-E767-7786057481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687834-226F-554D-ACEB-B4719FE571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59146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4B6A16-B41A-46D5-3915-EE6B4BADCF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756444"/>
            <a:ext cx="9144000" cy="2387600"/>
          </a:xfrm>
        </p:spPr>
        <p:txBody>
          <a:bodyPr>
            <a:normAutofit fontScale="90000"/>
          </a:bodyPr>
          <a:lstStyle/>
          <a:p>
            <a:br>
              <a:rPr lang="ja-JP" altLang="en-US"/>
            </a:br>
            <a:r>
              <a:rPr lang="ja-JP" altLang="en-US"/>
              <a:t>施洗約翰的職事引我們遇見主</a:t>
            </a:r>
            <a:br>
              <a:rPr lang="ja-JP" altLang="en-US"/>
            </a:br>
            <a:br>
              <a:rPr lang="ja-JP" altLang="en-US"/>
            </a:b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04A91B8-2B7B-BF1D-A64D-A9F228E5B6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23792" y="5593113"/>
            <a:ext cx="9144000" cy="1655762"/>
          </a:xfrm>
        </p:spPr>
        <p:txBody>
          <a:bodyPr/>
          <a:lstStyle/>
          <a:p>
            <a:r>
              <a:rPr lang="ja-JP" altLang="en-US"/>
              <a:t>柯春佳牧師</a:t>
            </a:r>
            <a:endParaRPr lang="en-US" altLang="ja-JP" dirty="0"/>
          </a:p>
          <a:p>
            <a:r>
              <a:rPr lang="en-US" altLang="ja-JP" dirty="0"/>
              <a:t>2026</a:t>
            </a:r>
            <a:r>
              <a:rPr lang="ja-JP" altLang="en-US"/>
              <a:t>年</a:t>
            </a:r>
            <a:r>
              <a:rPr lang="en-US" altLang="ja-JP" dirty="0"/>
              <a:t>2</a:t>
            </a:r>
            <a:r>
              <a:rPr lang="ja-JP" altLang="en-US"/>
              <a:t>月</a:t>
            </a:r>
            <a:r>
              <a:rPr lang="en-US" altLang="ja-JP" dirty="0"/>
              <a:t>15</a:t>
            </a:r>
            <a:r>
              <a:rPr lang="ja-JP" altLang="en-US"/>
              <a:t>日</a:t>
            </a:r>
            <a:br>
              <a:rPr lang="ja-JP" altLang="en-US"/>
            </a:br>
            <a:endParaRPr lang="en-US" dirty="0"/>
          </a:p>
        </p:txBody>
      </p:sp>
      <p:pic>
        <p:nvPicPr>
          <p:cNvPr id="1026" name="Picture 2" descr="施洗约翰和他的母亲- 马六甲福音堂">
            <a:extLst>
              <a:ext uri="{FF2B5EF4-FFF2-40B4-BE49-F238E27FC236}">
                <a16:creationId xmlns:a16="http://schemas.microsoft.com/office/drawing/2014/main" id="{0768CE87-A6F0-A067-8165-D09B0BE1EA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3885" y="1964114"/>
            <a:ext cx="4283814" cy="3111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815C5C1-EDBA-48D7-EBCC-306FCEE56A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87834-226F-554D-ACEB-B4719FE571E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35764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F55A57-9F95-FBF4-AA0A-1EBD21CFBD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/>
              <a:t>一</a:t>
            </a:r>
            <a:r>
              <a:rPr lang="en-US" altLang="ja-JP" dirty="0"/>
              <a:t>) </a:t>
            </a:r>
            <a:r>
              <a:rPr lang="ja-JP" altLang="en-US"/>
              <a:t>施洗約翰傳福音：</a:t>
            </a:r>
            <a:br>
              <a:rPr lang="en-US" altLang="ja-JP" dirty="0"/>
            </a:br>
            <a:r>
              <a:rPr lang="ja-JP" altLang="en-US"/>
              <a:t>「天國近了，你們應當悔改！」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3DAABB-2002-BB07-B32A-44A244236B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ja-JP" altLang="en-US" sz="3500"/>
              <a:t>太</a:t>
            </a:r>
            <a:r>
              <a:rPr lang="en-US" altLang="ja-JP" sz="3500" dirty="0"/>
              <a:t>11:11-15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500" b="1" baseline="30000" dirty="0">
                <a:solidFill>
                  <a:srgbClr val="0432FF"/>
                </a:solidFill>
              </a:rPr>
              <a:t>11 </a:t>
            </a:r>
            <a:r>
              <a:rPr lang="ja-JP" altLang="en-US" sz="3500" b="1">
                <a:solidFill>
                  <a:srgbClr val="0432FF"/>
                </a:solidFill>
              </a:rPr>
              <a:t>我 實 在 告 訴 你 們 ， 凡 婦 人 所 生 的 ， 沒 有 一 個 興 起 來 大 過 施 洗 約 翰 的 ； 然 而 </a:t>
            </a:r>
            <a:r>
              <a:rPr lang="ja-JP" altLang="en-US" sz="3500" b="1">
                <a:solidFill>
                  <a:srgbClr val="C00000"/>
                </a:solidFill>
              </a:rPr>
              <a:t>天 國 裡 最 小 的 比 他 還 大 。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500" b="1" baseline="30000" dirty="0">
                <a:solidFill>
                  <a:srgbClr val="0432FF"/>
                </a:solidFill>
              </a:rPr>
              <a:t>12 </a:t>
            </a:r>
            <a:r>
              <a:rPr lang="ja-JP" altLang="en-US" sz="3500" b="1">
                <a:solidFill>
                  <a:srgbClr val="0432FF"/>
                </a:solidFill>
              </a:rPr>
              <a:t>從 施 洗 約 翰 的 時 候 到 如 今 ， </a:t>
            </a:r>
            <a:r>
              <a:rPr lang="ja-JP" altLang="en-US" sz="3500" b="1">
                <a:solidFill>
                  <a:srgbClr val="C00000"/>
                </a:solidFill>
              </a:rPr>
              <a:t>天 國 是 努 力 進 入 的 ， 努 力 的 人 就 得 著 了 。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500" b="1" baseline="30000" dirty="0">
                <a:solidFill>
                  <a:srgbClr val="0432FF"/>
                </a:solidFill>
              </a:rPr>
              <a:t>13 </a:t>
            </a:r>
            <a:r>
              <a:rPr lang="ja-JP" altLang="en-US" sz="3500" b="1">
                <a:solidFill>
                  <a:srgbClr val="0432FF"/>
                </a:solidFill>
              </a:rPr>
              <a:t>因 為 眾 先 知 和 律 法 說 預 言 ， 到 約 翰 為 止 。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500" b="1" baseline="30000" dirty="0">
                <a:solidFill>
                  <a:srgbClr val="0432FF"/>
                </a:solidFill>
              </a:rPr>
              <a:t>14 </a:t>
            </a:r>
            <a:r>
              <a:rPr lang="ja-JP" altLang="en-US" sz="3500" b="1">
                <a:solidFill>
                  <a:srgbClr val="0432FF"/>
                </a:solidFill>
              </a:rPr>
              <a:t>你 們 若 肯 領 受 ， 這 人 就 是 那 應 當 來 的 以 利 亞 。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500" b="1" baseline="30000" dirty="0">
                <a:solidFill>
                  <a:srgbClr val="0432FF"/>
                </a:solidFill>
              </a:rPr>
              <a:t>15 </a:t>
            </a:r>
            <a:r>
              <a:rPr lang="ja-JP" altLang="en-US" sz="3500" b="1">
                <a:solidFill>
                  <a:srgbClr val="0432FF"/>
                </a:solidFill>
              </a:rPr>
              <a:t>有 耳 可 聽 的 ， 就 應 當 聽 ！</a:t>
            </a:r>
          </a:p>
          <a:p>
            <a:pPr marL="0" indent="0">
              <a:buNone/>
            </a:pPr>
            <a:endParaRPr lang="ja-JP" altLang="en-US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46FA10-AA4D-D91B-6C93-2E2A6B5088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87834-226F-554D-ACEB-B4719FE571E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25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B91172-54F9-A17C-8AD2-672BC2983E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0337"/>
            <a:ext cx="10515600" cy="1325563"/>
          </a:xfrm>
        </p:spPr>
        <p:txBody>
          <a:bodyPr/>
          <a:lstStyle/>
          <a:p>
            <a:r>
              <a:rPr lang="ja-JP" altLang="en-US"/>
              <a:t>二）舊約時代對傳福音的事就有所預言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67B8E3-C66E-9770-D606-CA51258781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87834-226F-554D-ACEB-B4719FE571E1}" type="slidenum">
              <a:rPr lang="en-US" smtClean="0"/>
              <a:t>3</a:t>
            </a:fld>
            <a:endParaRPr lang="en-US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AEAD808D-9859-795D-81B7-85672DA67338}"/>
              </a:ext>
            </a:extLst>
          </p:cNvPr>
          <p:cNvSpPr txBox="1">
            <a:spLocks/>
          </p:cNvSpPr>
          <p:nvPr/>
        </p:nvSpPr>
        <p:spPr>
          <a:xfrm>
            <a:off x="381000" y="1485900"/>
            <a:ext cx="11201400" cy="57451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ja-JP" altLang="en-US" sz="3200"/>
              <a:t>路 加 福 音 </a:t>
            </a:r>
            <a:r>
              <a:rPr lang="en-US" altLang="ja-JP" sz="3200" dirty="0"/>
              <a:t>3:2-8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2 </a:t>
            </a:r>
            <a:r>
              <a:rPr lang="ja-JP" altLang="en-US" sz="3200" b="1">
                <a:solidFill>
                  <a:srgbClr val="0432FF"/>
                </a:solidFill>
              </a:rPr>
              <a:t>亞 那 和 該 亞 法 作 大 祭 司 。 那 時 ， 撒 迦 利 亞 的 兒 子 約 翰 在 曠 野 裡 ， 神 的 話 臨 到 他 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3 </a:t>
            </a:r>
            <a:r>
              <a:rPr lang="ja-JP" altLang="en-US" sz="3200" b="1">
                <a:solidFill>
                  <a:srgbClr val="0432FF"/>
                </a:solidFill>
              </a:rPr>
              <a:t>他 就 來 到 約 但 河 一 帶 地 方 ， 宣 講 悔 改 的 洗 禮 ， 使 罪 得 赦 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4 </a:t>
            </a:r>
            <a:r>
              <a:rPr lang="ja-JP" altLang="en-US" sz="3200" b="1">
                <a:solidFill>
                  <a:srgbClr val="0432FF"/>
                </a:solidFill>
              </a:rPr>
              <a:t>正 如 先 知 以 賽 亞 書 上 所 記 的 話 ， 說 ： 在 曠 野 有 人 聲 喊 著 說 ： 預 備 主 的 道 ， 修 直 他 的 路 ！</a:t>
            </a:r>
          </a:p>
        </p:txBody>
      </p:sp>
    </p:spTree>
    <p:extLst>
      <p:ext uri="{BB962C8B-B14F-4D97-AF65-F5344CB8AC3E}">
        <p14:creationId xmlns:p14="http://schemas.microsoft.com/office/powerpoint/2010/main" val="26018682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4C1A2A-F7B4-9991-76E8-BA13DC828A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8800" y="571500"/>
            <a:ext cx="10795000" cy="6286500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3200"/>
              <a:t>路 加 福 音 </a:t>
            </a:r>
            <a:r>
              <a:rPr lang="en-US" altLang="ja-JP" sz="3200" dirty="0"/>
              <a:t>3:2-8 (continued)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5 </a:t>
            </a:r>
            <a:r>
              <a:rPr lang="ja-JP" altLang="en-US" sz="3200" b="1">
                <a:solidFill>
                  <a:srgbClr val="0432FF"/>
                </a:solidFill>
              </a:rPr>
              <a:t>一 切 山 窪 都 要 填 滿 ； 大 小 山 岡 都 要 削 平 ！ 彎 彎 曲 曲 的 地 方 要 改 為 正 直 ； 高 高 低 低 的 道 路 要 改 為 平 坦 ！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6 </a:t>
            </a:r>
            <a:r>
              <a:rPr lang="ja-JP" altLang="en-US" sz="3200" b="1">
                <a:solidFill>
                  <a:srgbClr val="C00000"/>
                </a:solidFill>
              </a:rPr>
              <a:t>凡 有 血 氣 的 ， 都 要 見 神 的 救 恩 </a:t>
            </a:r>
            <a:r>
              <a:rPr lang="ja-JP" altLang="en-US" sz="3200" b="1">
                <a:solidFill>
                  <a:srgbClr val="0432FF"/>
                </a:solidFill>
              </a:rPr>
              <a:t>！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7 </a:t>
            </a:r>
            <a:r>
              <a:rPr lang="ja-JP" altLang="en-US" sz="3200" b="1">
                <a:solidFill>
                  <a:srgbClr val="0432FF"/>
                </a:solidFill>
              </a:rPr>
              <a:t>約 翰 對 那 出 來 要 受 他 洗 的 眾 人 說 ： </a:t>
            </a:r>
            <a:r>
              <a:rPr lang="ja-JP" altLang="en-US" sz="3200" b="1">
                <a:solidFill>
                  <a:srgbClr val="C00000"/>
                </a:solidFill>
              </a:rPr>
              <a:t>毒 蛇 的 種 類 </a:t>
            </a:r>
            <a:r>
              <a:rPr lang="ja-JP" altLang="en-US" sz="3200" b="1">
                <a:solidFill>
                  <a:srgbClr val="0432FF"/>
                </a:solidFill>
              </a:rPr>
              <a:t>！ </a:t>
            </a:r>
            <a:r>
              <a:rPr lang="ja-JP" altLang="en-US" sz="3200" b="1">
                <a:solidFill>
                  <a:srgbClr val="C00000"/>
                </a:solidFill>
              </a:rPr>
              <a:t>誰 指 示 你 們 逃 避 將 來 的 忿 怒 </a:t>
            </a:r>
            <a:r>
              <a:rPr lang="ja-JP" altLang="en-US" sz="3200" b="1">
                <a:solidFill>
                  <a:srgbClr val="0432FF"/>
                </a:solidFill>
              </a:rPr>
              <a:t>呢 ？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8 </a:t>
            </a:r>
            <a:r>
              <a:rPr lang="ja-JP" altLang="en-US" sz="3200" b="1">
                <a:solidFill>
                  <a:srgbClr val="0432FF"/>
                </a:solidFill>
              </a:rPr>
              <a:t>你 們 </a:t>
            </a:r>
            <a:r>
              <a:rPr lang="ja-JP" altLang="en-US" sz="3200" b="1">
                <a:solidFill>
                  <a:srgbClr val="C00000"/>
                </a:solidFill>
              </a:rPr>
              <a:t>要 結 出 果 子 來 ， 與 悔 改 的 心 相 稱 </a:t>
            </a:r>
            <a:r>
              <a:rPr lang="ja-JP" altLang="en-US" sz="3200" b="1">
                <a:solidFill>
                  <a:srgbClr val="0432FF"/>
                </a:solidFill>
              </a:rPr>
              <a:t>。 不 要 自 己 心 裡 說 ： 有 亞 伯 拉 罕 為 我 們 的 祖 宗 。 我 告 訴 你 們 ， 神 能 從 這 些 石 頭 中 ， 給 亞 伯 拉 罕 興 起 子 孫 來 。</a:t>
            </a:r>
            <a:br>
              <a:rPr lang="en-US" altLang="ja-JP" dirty="0"/>
            </a:br>
            <a:endParaRPr lang="en-US" altLang="ja-JP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D27BE3-A439-3A97-0F47-608DFB8ED6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87834-226F-554D-ACEB-B4719FE571E1}" type="slidenum">
              <a:rPr lang="en-US" smtClean="0"/>
              <a:t>4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5CB4D65-2EB8-4B9D-A423-351B7F940B6C}"/>
              </a:ext>
            </a:extLst>
          </p:cNvPr>
          <p:cNvSpPr txBox="1"/>
          <p:nvPr/>
        </p:nvSpPr>
        <p:spPr>
          <a:xfrm>
            <a:off x="6348334" y="202168"/>
            <a:ext cx="61009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b="1"/>
              <a:t>二）舊約時代對傳福音的事就有所預言</a:t>
            </a:r>
            <a:r>
              <a:rPr lang="en-US" altLang="ja-JP" b="1" dirty="0"/>
              <a:t> (continued)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8227977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05198A-779D-9342-6AF5-ADA40796F5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6400" y="381000"/>
            <a:ext cx="10947400" cy="5795963"/>
          </a:xfrm>
        </p:spPr>
        <p:txBody>
          <a:bodyPr/>
          <a:lstStyle/>
          <a:p>
            <a:pPr marL="0" indent="0">
              <a:buNone/>
            </a:pPr>
            <a:r>
              <a:rPr lang="ja-JP" altLang="en-US" sz="3200"/>
              <a:t>賽</a:t>
            </a:r>
            <a:r>
              <a:rPr lang="en-US" altLang="ja-JP" sz="3200" dirty="0"/>
              <a:t>40:9-11</a:t>
            </a:r>
            <a:endParaRPr lang="en-US" sz="3200" dirty="0"/>
          </a:p>
          <a:p>
            <a:pPr marL="0" indent="0"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9 </a:t>
            </a:r>
            <a:r>
              <a:rPr lang="ja-JP" altLang="en-US" sz="3200" b="1">
                <a:solidFill>
                  <a:srgbClr val="0432FF"/>
                </a:solidFill>
              </a:rPr>
              <a:t>報 好 信 息 給 錫 安 的 啊 ， 你 要 登 高 山 ； 報 好 信 息 給 耶 路 撒 冷 的 啊 ， 你 要 極 力 揚 聲 。 揚 聲 不 要 懼 怕 ， 對 猶 大 的 城 邑 說 ： </a:t>
            </a:r>
            <a:r>
              <a:rPr lang="ja-JP" altLang="en-US" sz="3200" b="1">
                <a:solidFill>
                  <a:srgbClr val="C00000"/>
                </a:solidFill>
              </a:rPr>
              <a:t>看 哪 ， 你 們 的 神 ！</a:t>
            </a:r>
          </a:p>
          <a:p>
            <a:pPr marL="0" indent="0"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10 </a:t>
            </a:r>
            <a:r>
              <a:rPr lang="ja-JP" altLang="en-US" sz="3200" b="1">
                <a:solidFill>
                  <a:srgbClr val="C00000"/>
                </a:solidFill>
              </a:rPr>
              <a:t>主 耶 和 華 必 像 大 能 者 臨 到 ； </a:t>
            </a:r>
            <a:r>
              <a:rPr lang="ja-JP" altLang="en-US" sz="3200" b="1">
                <a:solidFill>
                  <a:srgbClr val="0432FF"/>
                </a:solidFill>
              </a:rPr>
              <a:t>他 的 膀 臂 必 為 他 掌 權 。 他 的 賞 賜 在 他 那 裡 ； 他 的 報 應 在 他 面 前 。</a:t>
            </a:r>
          </a:p>
          <a:p>
            <a:pPr marL="0" indent="0"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11 </a:t>
            </a:r>
            <a:r>
              <a:rPr lang="ja-JP" altLang="en-US" sz="3200" b="1">
                <a:solidFill>
                  <a:srgbClr val="C00000"/>
                </a:solidFill>
              </a:rPr>
              <a:t>他 必 像 牧 人 牧 養 自 己 的 羊 群</a:t>
            </a:r>
            <a:r>
              <a:rPr lang="ja-JP" altLang="en-US" sz="3200" b="1">
                <a:solidFill>
                  <a:srgbClr val="0432FF"/>
                </a:solidFill>
              </a:rPr>
              <a:t> ， 用 膀 臂 聚 集 羊 羔 抱 在 懷 中 ， </a:t>
            </a:r>
            <a:r>
              <a:rPr lang="ja-JP" altLang="en-US" sz="3200" b="1">
                <a:solidFill>
                  <a:srgbClr val="C00000"/>
                </a:solidFill>
              </a:rPr>
              <a:t>慢 慢 引 導</a:t>
            </a:r>
            <a:r>
              <a:rPr lang="ja-JP" altLang="en-US" sz="3200" b="1">
                <a:solidFill>
                  <a:srgbClr val="0432FF"/>
                </a:solidFill>
              </a:rPr>
              <a:t> 那 乳 養 小 羊 的 。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B4B31C-EF48-1B75-088D-4A79C3421C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87834-226F-554D-ACEB-B4719FE571E1}" type="slidenum">
              <a:rPr lang="en-US" smtClean="0"/>
              <a:t>5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1CE85DB-EB77-0B80-2805-C7F8EDB34BF0}"/>
              </a:ext>
            </a:extLst>
          </p:cNvPr>
          <p:cNvSpPr txBox="1"/>
          <p:nvPr/>
        </p:nvSpPr>
        <p:spPr>
          <a:xfrm>
            <a:off x="6348334" y="202168"/>
            <a:ext cx="61009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b="1"/>
              <a:t>二）舊約時代對傳福音的事就有所預言</a:t>
            </a:r>
            <a:r>
              <a:rPr lang="en-US" altLang="ja-JP" b="1" dirty="0"/>
              <a:t> (continued)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4069766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4AFE32-3EC5-E78B-4848-37DF3CC567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A.</a:t>
            </a:r>
            <a:r>
              <a:rPr lang="ja-JP" altLang="en-US"/>
              <a:t>神是怎麼樣的一位大能者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BFCDEC-F3F2-4039-C570-D31C8CFF6E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536700"/>
            <a:ext cx="10896600" cy="5184775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3200"/>
              <a:t>賽</a:t>
            </a:r>
            <a:r>
              <a:rPr lang="en-US" altLang="ja-JP" sz="3200" dirty="0"/>
              <a:t>40:12-19</a:t>
            </a:r>
            <a:endParaRPr lang="ja-JP" altLang="en-US" sz="320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12 </a:t>
            </a:r>
            <a:r>
              <a:rPr lang="ja-JP" altLang="en-US" sz="3200" b="1">
                <a:solidFill>
                  <a:srgbClr val="0432FF"/>
                </a:solidFill>
              </a:rPr>
              <a:t>誰 曾 用 手 心 量 諸 水 ， 用 手 虎 口 量 蒼 天 ， 用 升 斗 盛 大 地 的 塵 土 ， 用 秤 稱 山 嶺 ， 用 天 平 平 岡 陵 呢 ？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13 </a:t>
            </a:r>
            <a:r>
              <a:rPr lang="ja-JP" altLang="en-US" sz="3200" b="1">
                <a:solidFill>
                  <a:srgbClr val="0432FF"/>
                </a:solidFill>
              </a:rPr>
              <a:t>誰 曾 測 度 耶 和 華 的 心 （ 或 譯 ： 誰 曾 指 示 耶 和 華 的 靈 ） ， 或 作 他 的 謀 士 指 教 他 呢 ？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14 </a:t>
            </a:r>
            <a:r>
              <a:rPr lang="ja-JP" altLang="en-US" sz="3200" b="1">
                <a:solidFill>
                  <a:srgbClr val="0432FF"/>
                </a:solidFill>
              </a:rPr>
              <a:t>他 與 誰 商 議 ， 誰 教 導 他 ， 誰 將 公 平 的 路 指 示 他 ， 又 將 知 識 教 訓 他 ， 將 通 達 的 道 指 教 他 呢 ？</a:t>
            </a:r>
          </a:p>
          <a:p>
            <a:pPr marL="0" indent="0">
              <a:buNone/>
            </a:pPr>
            <a:endParaRPr lang="ja-JP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85DB95-4B0F-A568-EA09-1FB4968695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87834-226F-554D-ACEB-B4719FE571E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42385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E94A93-6085-2941-7558-CDCDF961FF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100" y="738187"/>
            <a:ext cx="10934700" cy="5618163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3200"/>
              <a:t>賽</a:t>
            </a:r>
            <a:r>
              <a:rPr lang="en-US" altLang="ja-JP" sz="3200" dirty="0"/>
              <a:t>40:12-19 (continued) </a:t>
            </a:r>
            <a:endParaRPr lang="ja-JP" altLang="en-US" sz="320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15 </a:t>
            </a:r>
            <a:r>
              <a:rPr lang="ja-JP" altLang="en-US" sz="3200" b="1">
                <a:solidFill>
                  <a:srgbClr val="0432FF"/>
                </a:solidFill>
              </a:rPr>
              <a:t>看 哪 ， 萬 民 都 像 水 桶 的 一 滴 ， 又 算 如 天 平 上 的 微 塵 ； 他 舉 起 眾 海 島 ， 好 像 極 微 之 物 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16 </a:t>
            </a:r>
            <a:r>
              <a:rPr lang="ja-JP" altLang="en-US" sz="3200" b="1">
                <a:solidFill>
                  <a:srgbClr val="0432FF"/>
                </a:solidFill>
              </a:rPr>
              <a:t>利 巴 嫩 的 樹 林 不 夠 當 柴 燒 ； 其 中 的 走 獸 也 不 夠 作 燔 祭 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17 </a:t>
            </a:r>
            <a:r>
              <a:rPr lang="ja-JP" altLang="en-US" sz="3200" b="1">
                <a:solidFill>
                  <a:srgbClr val="C00000"/>
                </a:solidFill>
              </a:rPr>
              <a:t>萬 民 在 他 面 前 好 像 虛 無</a:t>
            </a:r>
            <a:r>
              <a:rPr lang="ja-JP" altLang="en-US" sz="3200" b="1">
                <a:solidFill>
                  <a:srgbClr val="0432FF"/>
                </a:solidFill>
              </a:rPr>
              <a:t> ， 被 他 看 為 不 及 虛 無 ， 乃 為 虛 空 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18 </a:t>
            </a:r>
            <a:r>
              <a:rPr lang="ja-JP" altLang="en-US" sz="3200" b="1">
                <a:solidFill>
                  <a:srgbClr val="C00000"/>
                </a:solidFill>
              </a:rPr>
              <a:t>你 們 究 竟 將 誰 比 神</a:t>
            </a:r>
            <a:r>
              <a:rPr lang="ja-JP" altLang="en-US" sz="3200" b="1">
                <a:solidFill>
                  <a:srgbClr val="0432FF"/>
                </a:solidFill>
              </a:rPr>
              <a:t> ， 用 甚 麼 形 像 與 神 比 較 呢 ？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19 </a:t>
            </a:r>
            <a:r>
              <a:rPr lang="ja-JP" altLang="en-US" sz="3200" b="1">
                <a:solidFill>
                  <a:srgbClr val="0432FF"/>
                </a:solidFill>
              </a:rPr>
              <a:t>偶 像 是 匠 人 鑄 造 ， 銀 匠 用 金 包 裹 ， 為 他 鑄 造 銀 鍊 。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6E6CED-7B96-81DE-C416-1D3A487945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87834-226F-554D-ACEB-B4719FE571E1}" type="slidenum">
              <a:rPr lang="en-US" smtClean="0"/>
              <a:t>7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7A55ABB-5249-3F15-8FFA-25EC9FF44EDB}"/>
              </a:ext>
            </a:extLst>
          </p:cNvPr>
          <p:cNvSpPr txBox="1"/>
          <p:nvPr/>
        </p:nvSpPr>
        <p:spPr>
          <a:xfrm>
            <a:off x="6783049" y="316984"/>
            <a:ext cx="61009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A.</a:t>
            </a:r>
            <a:r>
              <a:rPr lang="ja-JP" altLang="en-US" b="1"/>
              <a:t>神是怎麼樣的一位大能者</a:t>
            </a:r>
            <a:r>
              <a:rPr lang="en-US" altLang="ja-JP" b="1" dirty="0"/>
              <a:t> (continued)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5912564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BDDB35-E531-2ADA-C719-C7E80E97B4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2600" y="533400"/>
            <a:ext cx="10871200" cy="56435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ja-JP" altLang="en-US" sz="3200"/>
              <a:t>詩</a:t>
            </a:r>
            <a:r>
              <a:rPr lang="en-US" altLang="ja-JP" sz="3200" dirty="0"/>
              <a:t>24:7-10</a:t>
            </a:r>
            <a:endParaRPr lang="ja-JP" altLang="en-US" sz="320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7 </a:t>
            </a:r>
            <a:r>
              <a:rPr lang="ja-JP" altLang="en-US" sz="3200" b="1">
                <a:solidFill>
                  <a:srgbClr val="0432FF"/>
                </a:solidFill>
              </a:rPr>
              <a:t>眾 城 門 哪 ， 你 們 要 抬 起 頭 來 ！ 永 久 的 門 戶 ， 你 們 要 被 舉 起 ！ 那 榮 耀 的 王 將 要 進 來 ！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8 </a:t>
            </a:r>
            <a:r>
              <a:rPr lang="ja-JP" altLang="en-US" sz="3200" b="1">
                <a:solidFill>
                  <a:srgbClr val="C00000"/>
                </a:solidFill>
              </a:rPr>
              <a:t>榮 耀 的 王 是 誰 呢 ？ 就 是 有 力 有 能 的 耶 和 華 ， 在 戰 場 上 有 能 的 耶 和 華 ！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9 </a:t>
            </a:r>
            <a:r>
              <a:rPr lang="ja-JP" altLang="en-US" sz="3200" b="1">
                <a:solidFill>
                  <a:srgbClr val="0432FF"/>
                </a:solidFill>
              </a:rPr>
              <a:t>眾 城 門 哪 ， 你 們 要 抬 起 頭 來 ！ 永 久 的 門 戶 ， 你 們 要 把 頭 抬 起 ！ 那 榮 耀 的 王 將 要 進 來 ！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10 </a:t>
            </a:r>
            <a:r>
              <a:rPr lang="ja-JP" altLang="en-US" sz="3200" b="1">
                <a:solidFill>
                  <a:srgbClr val="C00000"/>
                </a:solidFill>
              </a:rPr>
              <a:t>榮 耀 的 王 是 誰 呢 ？ 萬 軍 之 耶 和 華 ， </a:t>
            </a:r>
            <a:r>
              <a:rPr lang="ja-JP" altLang="en-US" sz="3200" b="1">
                <a:solidFill>
                  <a:srgbClr val="0432FF"/>
                </a:solidFill>
              </a:rPr>
              <a:t>他 是 榮 耀 的 王 ！ </a:t>
            </a:r>
            <a:endParaRPr lang="en-US" altLang="ja-JP" sz="3200" b="1" dirty="0">
              <a:solidFill>
                <a:srgbClr val="0432FF"/>
              </a:solidFill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3200" b="1">
                <a:solidFill>
                  <a:srgbClr val="0432FF"/>
                </a:solidFill>
              </a:rPr>
              <a:t>（細 拉</a:t>
            </a:r>
            <a:r>
              <a:rPr lang="en-US" altLang="ja-JP" sz="3200" b="1" dirty="0">
                <a:solidFill>
                  <a:srgbClr val="0432FF"/>
                </a:solidFill>
              </a:rPr>
              <a:t>)</a:t>
            </a:r>
            <a:endParaRPr lang="ja-JP" altLang="en-US" sz="3200" b="1">
              <a:solidFill>
                <a:srgbClr val="0432FF"/>
              </a:solidFill>
            </a:endParaRPr>
          </a:p>
          <a:p>
            <a:pPr marL="0" indent="0">
              <a:buNone/>
            </a:pPr>
            <a:endParaRPr lang="ja-JP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2E594D-08B5-5C05-B3E6-05C4D9ED44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87834-226F-554D-ACEB-B4719FE571E1}" type="slidenum">
              <a:rPr lang="en-US" smtClean="0"/>
              <a:t>8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823B529-6C8E-1728-B553-47562FD6A325}"/>
              </a:ext>
            </a:extLst>
          </p:cNvPr>
          <p:cNvSpPr txBox="1"/>
          <p:nvPr/>
        </p:nvSpPr>
        <p:spPr>
          <a:xfrm>
            <a:off x="6783049" y="316984"/>
            <a:ext cx="61009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A.</a:t>
            </a:r>
            <a:r>
              <a:rPr lang="ja-JP" altLang="en-US" b="1"/>
              <a:t>神是怎麼樣的一位大能者</a:t>
            </a:r>
            <a:r>
              <a:rPr lang="en-US" altLang="ja-JP" b="1" dirty="0"/>
              <a:t> (continued)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1923876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16FCAD-0458-7C82-A614-0604FF29D5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508000"/>
            <a:ext cx="10820400" cy="5668963"/>
          </a:xfrm>
        </p:spPr>
        <p:txBody>
          <a:bodyPr/>
          <a:lstStyle/>
          <a:p>
            <a:pPr marL="0" indent="0">
              <a:buNone/>
            </a:pPr>
            <a:r>
              <a:rPr lang="ja-JP" altLang="en-US" sz="3200"/>
              <a:t>弗</a:t>
            </a:r>
            <a:r>
              <a:rPr lang="en-US" altLang="ja-JP" sz="3200" dirty="0"/>
              <a:t>1:17-19</a:t>
            </a:r>
          </a:p>
          <a:p>
            <a:pPr marL="0" indent="0"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17 </a:t>
            </a:r>
            <a:r>
              <a:rPr lang="ja-JP" altLang="en-US" sz="3200" b="1">
                <a:solidFill>
                  <a:srgbClr val="0432FF"/>
                </a:solidFill>
              </a:rPr>
              <a:t>求 我 們 主 耶 穌 基 督 的 神 ， 榮 耀 的 父 ， 將 那 賜 人 智 慧 和 啟 示 的 靈 賞 給 你 們 ， 使 你 們 真 知 道 他 ，</a:t>
            </a:r>
          </a:p>
          <a:p>
            <a:pPr marL="0" indent="0"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18 </a:t>
            </a:r>
            <a:r>
              <a:rPr lang="ja-JP" altLang="en-US" sz="3200" b="1">
                <a:solidFill>
                  <a:srgbClr val="0432FF"/>
                </a:solidFill>
              </a:rPr>
              <a:t>並 且 照 明 你 們 心 中 的 眼 睛 ， 使 你 們 知 道 他 的 恩 召 有 何 等 指 望 ， 他 在 聖 徒 中 得 的 基 業 有 何 等 豐 盛 的 榮 耀 ；</a:t>
            </a:r>
          </a:p>
          <a:p>
            <a:pPr marL="0" indent="0"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19 </a:t>
            </a:r>
            <a:r>
              <a:rPr lang="ja-JP" altLang="en-US" sz="3200" b="1">
                <a:solidFill>
                  <a:srgbClr val="0432FF"/>
                </a:solidFill>
              </a:rPr>
              <a:t>並 知 道 </a:t>
            </a:r>
            <a:r>
              <a:rPr lang="ja-JP" altLang="en-US" sz="3200" b="1">
                <a:solidFill>
                  <a:srgbClr val="C00000"/>
                </a:solidFill>
              </a:rPr>
              <a:t>他 向 我 們 這 信 的 人 所 顯 的 能 力 是 何 等 浩 大 ，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1F39FD-91D3-FA1C-1B40-3C27C58A3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87834-226F-554D-ACEB-B4719FE571E1}" type="slidenum">
              <a:rPr lang="en-US" smtClean="0"/>
              <a:t>9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8B69D83-A492-26CF-875A-40A646C8F964}"/>
              </a:ext>
            </a:extLst>
          </p:cNvPr>
          <p:cNvSpPr txBox="1"/>
          <p:nvPr/>
        </p:nvSpPr>
        <p:spPr>
          <a:xfrm>
            <a:off x="6783049" y="316984"/>
            <a:ext cx="61009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A.</a:t>
            </a:r>
            <a:r>
              <a:rPr lang="ja-JP" altLang="en-US" b="1"/>
              <a:t>神是怎麼樣的一位大能者</a:t>
            </a:r>
            <a:r>
              <a:rPr lang="en-US" altLang="ja-JP" b="1" dirty="0"/>
              <a:t> (continued)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2699782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DF4034-63A8-6679-7407-E3149014BB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0400" y="609600"/>
            <a:ext cx="10693400" cy="55673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 sz="3200"/>
              <a:t>腓</a:t>
            </a:r>
            <a:r>
              <a:rPr lang="en-US" altLang="ja-JP" sz="3200" dirty="0"/>
              <a:t>3:20-21</a:t>
            </a:r>
          </a:p>
          <a:p>
            <a:pPr marL="0" indent="0">
              <a:buNone/>
            </a:pPr>
            <a:r>
              <a:rPr lang="en-US" altLang="ja-JP" sz="3200" b="1" baseline="30000" dirty="0">
                <a:solidFill>
                  <a:srgbClr val="C00000"/>
                </a:solidFill>
              </a:rPr>
              <a:t>20 </a:t>
            </a:r>
            <a:r>
              <a:rPr lang="ja-JP" altLang="en-US" sz="3200" b="1">
                <a:solidFill>
                  <a:srgbClr val="C00000"/>
                </a:solidFill>
              </a:rPr>
              <a:t>我 們 卻 是 天 上 的 國 民 ， 並 且 等 候 救 主 ， 就 是 主 耶 穌 基 督 從 天 上 降 臨 。</a:t>
            </a:r>
          </a:p>
          <a:p>
            <a:pPr marL="0" indent="0">
              <a:buNone/>
            </a:pPr>
            <a:r>
              <a:rPr lang="en-US" altLang="ja-JP" sz="3200" b="1" baseline="30000" dirty="0">
                <a:solidFill>
                  <a:srgbClr val="C00000"/>
                </a:solidFill>
              </a:rPr>
              <a:t>21 </a:t>
            </a:r>
            <a:r>
              <a:rPr lang="ja-JP" altLang="en-US" sz="3200" b="1">
                <a:solidFill>
                  <a:srgbClr val="C00000"/>
                </a:solidFill>
              </a:rPr>
              <a:t>他 要 按 著 那 能 叫 萬 有 歸 服 自 己 的 大 能 ， 將 我 們 這 卑 賤 的 身 體 改 變 形 狀 ， 和 他 自 己 榮 耀 的 身 體 相 似 。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FCCFA1-A7B5-8361-C73F-912341AC78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87834-226F-554D-ACEB-B4719FE571E1}" type="slidenum">
              <a:rPr lang="en-US" smtClean="0"/>
              <a:t>10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25153D5-3B4A-F72D-68DC-30D587638C7B}"/>
              </a:ext>
            </a:extLst>
          </p:cNvPr>
          <p:cNvSpPr txBox="1"/>
          <p:nvPr/>
        </p:nvSpPr>
        <p:spPr>
          <a:xfrm>
            <a:off x="6783049" y="316984"/>
            <a:ext cx="61009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A.</a:t>
            </a:r>
            <a:r>
              <a:rPr lang="ja-JP" altLang="en-US" b="1"/>
              <a:t>神是怎麼樣的一位大能者</a:t>
            </a:r>
            <a:r>
              <a:rPr lang="en-US" altLang="ja-JP" b="1" dirty="0"/>
              <a:t> (continued)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1757802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0CF2AE-4240-DEFC-7AE9-368A1EA32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 </a:t>
            </a:r>
            <a:r>
              <a:rPr lang="ja-JP" altLang="en-US"/>
              <a:t>神牧養祂群羊的智慧是如何地無法測度</a:t>
            </a:r>
            <a:br>
              <a:rPr lang="ja-JP" altLang="en-US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F82B9-1E32-5CC8-6D7F-BCFFFE1430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270000"/>
            <a:ext cx="11328400" cy="54514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 sz="3200"/>
              <a:t>賽</a:t>
            </a:r>
            <a:r>
              <a:rPr lang="en-US" altLang="ja-JP" sz="3200" dirty="0"/>
              <a:t>40:27-31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27 </a:t>
            </a:r>
            <a:r>
              <a:rPr lang="ja-JP" altLang="en-US" sz="3200" b="1">
                <a:solidFill>
                  <a:srgbClr val="C00000"/>
                </a:solidFill>
              </a:rPr>
              <a:t>雅 各 啊 ， 你 為 何 說 ， 我 的 道 路 向 耶 和 華 隱 藏 ？ </a:t>
            </a:r>
            <a:endParaRPr lang="en-US" altLang="ja-JP" sz="3200" b="1" dirty="0">
              <a:solidFill>
                <a:srgbClr val="C00000"/>
              </a:solidFill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ja-JP" altLang="en-US" sz="3200" b="1">
                <a:solidFill>
                  <a:srgbClr val="C00000"/>
                </a:solidFill>
              </a:rPr>
              <a:t>以 色 列 啊 ， 你 為 何 言 ， 我 的 冤 屈 神 並 不 查 問 ？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28 </a:t>
            </a:r>
            <a:r>
              <a:rPr lang="ja-JP" altLang="en-US" sz="3200" b="1">
                <a:solidFill>
                  <a:srgbClr val="0432FF"/>
                </a:solidFill>
              </a:rPr>
              <a:t>你 豈 不 曾 知 道 麼 ？ 你 豈 不 曾 聽 見 麼 ？ 永 在 的 神 耶 和 華 ， 創 造 地 極 的 主 ， 並 不 疲 乏 ， 也 不 困 倦 ； </a:t>
            </a:r>
            <a:r>
              <a:rPr lang="ja-JP" altLang="en-US" sz="3200" b="1">
                <a:solidFill>
                  <a:srgbClr val="C00000"/>
                </a:solidFill>
              </a:rPr>
              <a:t>他 的 智 慧 無 法 測 度 。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29 </a:t>
            </a:r>
            <a:r>
              <a:rPr lang="ja-JP" altLang="en-US" sz="3200" b="1">
                <a:solidFill>
                  <a:srgbClr val="0432FF"/>
                </a:solidFill>
              </a:rPr>
              <a:t>疲 乏 的 ， 他 賜 能 力 ； 軟 弱 的 ， 他 加 力 量 。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30 </a:t>
            </a:r>
            <a:r>
              <a:rPr lang="ja-JP" altLang="en-US" sz="3200" b="1">
                <a:solidFill>
                  <a:srgbClr val="0432FF"/>
                </a:solidFill>
              </a:rPr>
              <a:t>就 是 少 年 人 也 要 疲 乏 困 倦 ； 強 壯 的 也 必 全 然 跌 倒 。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31 </a:t>
            </a:r>
            <a:r>
              <a:rPr lang="ja-JP" altLang="en-US" sz="3200" b="1">
                <a:solidFill>
                  <a:srgbClr val="C00000"/>
                </a:solidFill>
              </a:rPr>
              <a:t>但 那 等 候 耶 和 華 的 必 從 新 得 力 。 他 們 必 如 鷹 展 翅 上 騰 ； </a:t>
            </a:r>
            <a:r>
              <a:rPr lang="ja-JP" altLang="en-US" sz="3200" b="1">
                <a:solidFill>
                  <a:srgbClr val="0432FF"/>
                </a:solidFill>
              </a:rPr>
              <a:t>他 們 奔 跑 卻 不 困 倦 ， 行 走 卻 不 疲 乏 。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D69C18-1951-6339-CDAD-3C8633BFB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87834-226F-554D-ACEB-B4719FE571E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97570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EE08BE-7E63-D6E5-09BB-261A79F2AF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6100" y="622300"/>
            <a:ext cx="10807700" cy="55546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 sz="3200"/>
              <a:t>賽</a:t>
            </a:r>
            <a:r>
              <a:rPr lang="en-US" altLang="ja-JP" sz="3200" dirty="0"/>
              <a:t>30:1-3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1</a:t>
            </a:r>
            <a:r>
              <a:rPr lang="ja-JP" altLang="en-US" sz="3200" b="1">
                <a:solidFill>
                  <a:srgbClr val="0432FF"/>
                </a:solidFill>
              </a:rPr>
              <a:t>耶 和 華 說 ： 禍 哉 ！ 這 </a:t>
            </a:r>
            <a:r>
              <a:rPr lang="ja-JP" altLang="en-US" sz="3200" b="1">
                <a:solidFill>
                  <a:srgbClr val="C00000"/>
                </a:solidFill>
              </a:rPr>
              <a:t>悖 逆 的 兒 女 </a:t>
            </a:r>
            <a:r>
              <a:rPr lang="ja-JP" altLang="en-US" sz="3200" b="1">
                <a:solidFill>
                  <a:srgbClr val="0432FF"/>
                </a:solidFill>
              </a:rPr>
              <a:t>。 他 們 </a:t>
            </a:r>
            <a:r>
              <a:rPr lang="ja-JP" altLang="en-US" sz="3200" b="1">
                <a:solidFill>
                  <a:srgbClr val="C00000"/>
                </a:solidFill>
              </a:rPr>
              <a:t>同 謀</a:t>
            </a:r>
            <a:r>
              <a:rPr lang="ja-JP" altLang="en-US" sz="3200" b="1">
                <a:solidFill>
                  <a:srgbClr val="0432FF"/>
                </a:solidFill>
              </a:rPr>
              <a:t> ， 卻 不 由 於 我 ， 結 盟 ， </a:t>
            </a:r>
            <a:r>
              <a:rPr lang="ja-JP" altLang="en-US" sz="3200" b="1">
                <a:solidFill>
                  <a:srgbClr val="C00000"/>
                </a:solidFill>
              </a:rPr>
              <a:t>卻 不 由 於 我 的 靈 </a:t>
            </a:r>
            <a:r>
              <a:rPr lang="ja-JP" altLang="en-US" sz="3200" b="1">
                <a:solidFill>
                  <a:srgbClr val="0432FF"/>
                </a:solidFill>
              </a:rPr>
              <a:t>， 以 致 罪 上 加 罪 ；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2 </a:t>
            </a:r>
            <a:r>
              <a:rPr lang="ja-JP" altLang="en-US" sz="3200" b="1">
                <a:solidFill>
                  <a:srgbClr val="0432FF"/>
                </a:solidFill>
              </a:rPr>
              <a:t>起 身 下 埃 及 去 ， 並 </a:t>
            </a:r>
            <a:r>
              <a:rPr lang="ja-JP" altLang="en-US" sz="3200" b="1">
                <a:solidFill>
                  <a:srgbClr val="C00000"/>
                </a:solidFill>
              </a:rPr>
              <a:t>沒 有 求 問 我 </a:t>
            </a:r>
            <a:r>
              <a:rPr lang="ja-JP" altLang="en-US" sz="3200" b="1">
                <a:solidFill>
                  <a:srgbClr val="0432FF"/>
                </a:solidFill>
              </a:rPr>
              <a:t>； 要 靠 法 老 的 力 量 加 添 自 己 的 力 量 ， 並 投 在 埃 及 的 蔭 下 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3 </a:t>
            </a:r>
            <a:r>
              <a:rPr lang="ja-JP" altLang="en-US" sz="3200" b="1">
                <a:solidFill>
                  <a:srgbClr val="0432FF"/>
                </a:solidFill>
              </a:rPr>
              <a:t>所 以 ， 法 老 的 力 量 必 作 你 們 的 羞 辱 ； 投 在 埃 及 的 蔭 下 ， 要 為 你 們 的 慚 愧 。</a:t>
            </a:r>
          </a:p>
          <a:p>
            <a:endParaRPr lang="en-US" altLang="ja-JP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534BC2-1D3A-2389-92F7-60E6709051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87834-226F-554D-ACEB-B4719FE571E1}" type="slidenum">
              <a:rPr lang="en-US" smtClean="0"/>
              <a:t>12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7AEC2E0-3AF8-DDAC-37E5-DF0CA9714DD3}"/>
              </a:ext>
            </a:extLst>
          </p:cNvPr>
          <p:cNvSpPr txBox="1"/>
          <p:nvPr/>
        </p:nvSpPr>
        <p:spPr>
          <a:xfrm>
            <a:off x="6708098" y="209441"/>
            <a:ext cx="610099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B </a:t>
            </a:r>
            <a:r>
              <a:rPr lang="ja-JP" altLang="en-US" b="1"/>
              <a:t>神牧養祂群羊的智慧是如何地無法測度</a:t>
            </a:r>
            <a:r>
              <a:rPr lang="en-US" altLang="ja-JP" b="1" dirty="0"/>
              <a:t> (continued)</a:t>
            </a:r>
            <a:br>
              <a:rPr lang="ja-JP" altLang="en-US" b="1"/>
            </a:b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2123623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5B1387-AED9-B273-FF1E-9F26211FCF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600" y="136524"/>
            <a:ext cx="11963400" cy="67214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 sz="3200"/>
              <a:t>賽</a:t>
            </a:r>
            <a:r>
              <a:rPr lang="en-US" altLang="ja-JP" sz="3200" dirty="0"/>
              <a:t>30:10-14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10 </a:t>
            </a:r>
            <a:r>
              <a:rPr lang="ja-JP" altLang="en-US" sz="3200" b="1">
                <a:solidFill>
                  <a:srgbClr val="0432FF"/>
                </a:solidFill>
              </a:rPr>
              <a:t>他 們 對 先 見 說 ： 不 要 望 見 不 吉 利 的 事 ， 對 先 知 說 ： 不 要 向 我 們 講 正 直 的 話 ； 要 向 我 們 說 柔 和 的 話 ， 言 虛 幻 的 事 。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11 </a:t>
            </a:r>
            <a:r>
              <a:rPr lang="ja-JP" altLang="en-US" sz="3200" b="1">
                <a:solidFill>
                  <a:srgbClr val="0432FF"/>
                </a:solidFill>
              </a:rPr>
              <a:t>你 們 要 離 棄 正 道 ， 偏 離 直 路 ， 不 要 在 我 們 面 前 再 提 說 以 色 列 的 聖 者 。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12 </a:t>
            </a:r>
            <a:r>
              <a:rPr lang="ja-JP" altLang="en-US" sz="3200" b="1">
                <a:solidFill>
                  <a:srgbClr val="0432FF"/>
                </a:solidFill>
              </a:rPr>
              <a:t>所 以 ， </a:t>
            </a:r>
            <a:r>
              <a:rPr lang="ja-JP" altLang="en-US" sz="3200" b="1">
                <a:solidFill>
                  <a:srgbClr val="C00000"/>
                </a:solidFill>
              </a:rPr>
              <a:t>以 色 列 的 聖 者 如 此 說 </a:t>
            </a:r>
            <a:r>
              <a:rPr lang="ja-JP" altLang="en-US" sz="3200" b="1">
                <a:solidFill>
                  <a:srgbClr val="0432FF"/>
                </a:solidFill>
              </a:rPr>
              <a:t>： </a:t>
            </a:r>
            <a:r>
              <a:rPr lang="ja-JP" altLang="en-US" sz="3200" b="1">
                <a:solidFill>
                  <a:srgbClr val="C00000"/>
                </a:solidFill>
              </a:rPr>
              <a:t>因 為 你 們 藐 視 這 訓 誨 的 話 ， 倚 賴 欺 壓 和 乖 僻 ， 以 此 為 可 靠 的 </a:t>
            </a:r>
            <a:r>
              <a:rPr lang="ja-JP" altLang="en-US" sz="3200" b="1">
                <a:solidFill>
                  <a:srgbClr val="0432FF"/>
                </a:solidFill>
              </a:rPr>
              <a:t>，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13 </a:t>
            </a:r>
            <a:r>
              <a:rPr lang="ja-JP" altLang="en-US" sz="3200" b="1">
                <a:solidFill>
                  <a:srgbClr val="0432FF"/>
                </a:solidFill>
              </a:rPr>
              <a:t>故 此 ， 這 罪 孽 在 你 們 身 上 ， 好 像 將 要 破 裂 凸 出 來 的 高 牆 ， 頃 刻 之 間 忽 然 坍 塌 ；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14 </a:t>
            </a:r>
            <a:r>
              <a:rPr lang="ja-JP" altLang="en-US" sz="3200" b="1">
                <a:solidFill>
                  <a:srgbClr val="0432FF"/>
                </a:solidFill>
              </a:rPr>
              <a:t>要 被 打 碎 ， 好 像 把 窯 匠 的 瓦 器 打 碎 ， 毫 不 顧 惜 ， 甚 至 碎 塊 中 </a:t>
            </a:r>
            <a:r>
              <a:rPr lang="ja-JP" altLang="en-US" sz="3200" b="1">
                <a:solidFill>
                  <a:srgbClr val="C00000"/>
                </a:solidFill>
              </a:rPr>
              <a:t>找 不 到 一 片 可 用 以 從 爐 內 取 火</a:t>
            </a:r>
            <a:r>
              <a:rPr lang="ja-JP" altLang="en-US" sz="3200" b="1">
                <a:solidFill>
                  <a:srgbClr val="0432FF"/>
                </a:solidFill>
              </a:rPr>
              <a:t> ， 從 池 中 </a:t>
            </a:r>
            <a:r>
              <a:rPr lang="ja-JP" altLang="en-US" sz="3200" b="1">
                <a:solidFill>
                  <a:srgbClr val="C00000"/>
                </a:solidFill>
              </a:rPr>
              <a:t>舀 水</a:t>
            </a:r>
            <a:r>
              <a:rPr lang="ja-JP" altLang="en-US" sz="3200" b="1">
                <a:solidFill>
                  <a:srgbClr val="0432FF"/>
                </a:solidFill>
              </a:rPr>
              <a:t> 。</a:t>
            </a:r>
          </a:p>
          <a:p>
            <a:pPr marL="0" indent="0">
              <a:buNone/>
            </a:pPr>
            <a:endParaRPr lang="en-US" altLang="ja-JP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7FF2F8-4E9E-2728-48CE-2AC0CE9989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87834-226F-554D-ACEB-B4719FE571E1}" type="slidenum">
              <a:rPr lang="en-US" smtClean="0"/>
              <a:t>13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CEE9B18-53A2-DA66-BE2C-FFAFB76CEE19}"/>
              </a:ext>
            </a:extLst>
          </p:cNvPr>
          <p:cNvSpPr txBox="1"/>
          <p:nvPr/>
        </p:nvSpPr>
        <p:spPr>
          <a:xfrm>
            <a:off x="6708098" y="209441"/>
            <a:ext cx="610099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B </a:t>
            </a:r>
            <a:r>
              <a:rPr lang="ja-JP" altLang="en-US" b="1"/>
              <a:t>神牧養祂群羊的智慧是如何地無法測度</a:t>
            </a:r>
            <a:r>
              <a:rPr lang="en-US" altLang="ja-JP" b="1" dirty="0"/>
              <a:t> (continued)</a:t>
            </a:r>
            <a:br>
              <a:rPr lang="ja-JP" altLang="en-US" b="1"/>
            </a:b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8088966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5A38B7-835A-2618-3DA4-C96D10906B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266700"/>
            <a:ext cx="11531600" cy="5910263"/>
          </a:xfrm>
        </p:spPr>
        <p:txBody>
          <a:bodyPr/>
          <a:lstStyle/>
          <a:p>
            <a:pPr marL="0" indent="0">
              <a:buNone/>
            </a:pPr>
            <a:r>
              <a:rPr lang="ja-JP" altLang="en-US" sz="3200"/>
              <a:t>賽</a:t>
            </a:r>
            <a:r>
              <a:rPr lang="en-US" altLang="ja-JP" sz="3200" dirty="0"/>
              <a:t>30:15-17</a:t>
            </a:r>
          </a:p>
          <a:p>
            <a:pPr marL="0" indent="0"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15 </a:t>
            </a:r>
            <a:r>
              <a:rPr lang="ja-JP" altLang="en-US" sz="3200" b="1">
                <a:solidFill>
                  <a:srgbClr val="0432FF"/>
                </a:solidFill>
              </a:rPr>
              <a:t>主 耶 和 華 ─ 以 色 列 的 聖 者 曾 如 此 說 ： </a:t>
            </a:r>
            <a:r>
              <a:rPr lang="ja-JP" altLang="en-US" sz="3200" b="1">
                <a:solidFill>
                  <a:srgbClr val="C00000"/>
                </a:solidFill>
              </a:rPr>
              <a:t>你 們 得 救 在 乎 歸 回 安 息 ； 你 們 得 力 在 乎 平 靜 安 穩 </a:t>
            </a:r>
            <a:r>
              <a:rPr lang="ja-JP" altLang="en-US" sz="3200" b="1">
                <a:solidFill>
                  <a:srgbClr val="0432FF"/>
                </a:solidFill>
              </a:rPr>
              <a:t>； 你 們 竟 自 不 肯 。</a:t>
            </a:r>
          </a:p>
          <a:p>
            <a:pPr marL="0" indent="0"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16 </a:t>
            </a:r>
            <a:r>
              <a:rPr lang="ja-JP" altLang="en-US" sz="3200" b="1">
                <a:solidFill>
                  <a:srgbClr val="0432FF"/>
                </a:solidFill>
              </a:rPr>
              <a:t>你 們 卻 說 ： 不 然 ， 我 們 要 騎 馬 奔 走 。 所 以 你 們 必 然 奔 走 ； 又 說 ： 我 們 要 騎 飛 快 的 牲 口 。 所 以 追 趕 你 們 的 ， 也 必 飛 快 。</a:t>
            </a:r>
          </a:p>
          <a:p>
            <a:pPr marL="0" indent="0"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17 </a:t>
            </a:r>
            <a:r>
              <a:rPr lang="ja-JP" altLang="en-US" sz="3200" b="1">
                <a:solidFill>
                  <a:srgbClr val="0432FF"/>
                </a:solidFill>
              </a:rPr>
              <a:t>一 人 叱 喝 ， 必 令 千 人 逃 跑 ； 五 人 叱 喝 ， 你 們 都 必 逃 跑 ； 以 致 剩 下 的 ， 好 像 山 頂 的 旗 杆 ， 岡 上 的 大 旗 。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69FFDA-23A7-8BA6-13CF-1715882D71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87834-226F-554D-ACEB-B4719FE571E1}" type="slidenum">
              <a:rPr lang="en-US" smtClean="0"/>
              <a:t>14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381C233-AEAD-32A8-53F1-080F6679A4A2}"/>
              </a:ext>
            </a:extLst>
          </p:cNvPr>
          <p:cNvSpPr txBox="1"/>
          <p:nvPr/>
        </p:nvSpPr>
        <p:spPr>
          <a:xfrm>
            <a:off x="6708098" y="209441"/>
            <a:ext cx="610099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B </a:t>
            </a:r>
            <a:r>
              <a:rPr lang="ja-JP" altLang="en-US" b="1"/>
              <a:t>神牧養祂群羊的智慧是如何地無法測度</a:t>
            </a:r>
            <a:r>
              <a:rPr lang="en-US" altLang="ja-JP" b="1" dirty="0"/>
              <a:t> (continued)</a:t>
            </a:r>
            <a:br>
              <a:rPr lang="ja-JP" altLang="en-US" b="1"/>
            </a:b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9439315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AF5965-A708-4F95-4DFC-0349E15BF0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700" y="482600"/>
            <a:ext cx="11087100" cy="56943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ja-JP" altLang="en-US" sz="3200"/>
              <a:t>賽</a:t>
            </a:r>
            <a:r>
              <a:rPr lang="en-US" altLang="ja-JP" sz="3200" dirty="0"/>
              <a:t>30:18-21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18 </a:t>
            </a:r>
            <a:r>
              <a:rPr lang="ja-JP" altLang="en-US" sz="3200" b="1">
                <a:solidFill>
                  <a:srgbClr val="0432FF"/>
                </a:solidFill>
              </a:rPr>
              <a:t>耶 和 華 必 然 等 候 ， 要 施 恩 給 你 們 ； 必 然 興 起 ， 好 憐 憫 你 們 。 因 為 </a:t>
            </a:r>
            <a:r>
              <a:rPr lang="ja-JP" altLang="en-US" sz="3200" b="1">
                <a:solidFill>
                  <a:srgbClr val="C00000"/>
                </a:solidFill>
              </a:rPr>
              <a:t>耶 和 華 是 公 平 的 神 ； 凡 等 候 他 的 都 是 有 福 的 ！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19 </a:t>
            </a:r>
            <a:r>
              <a:rPr lang="ja-JP" altLang="en-US" sz="3200" b="1">
                <a:solidFill>
                  <a:srgbClr val="0432FF"/>
                </a:solidFill>
              </a:rPr>
              <a:t>百 姓 必 在 錫 安 、 在 耶 路 撒 冷 居 住 ； 你 不 要 哭 泣 。 主 必 因 你 哀 求 的 聲 音 施 恩 給 你 ； 他 聽 見 的 時 候 就 必 應 允 你 。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20 </a:t>
            </a:r>
            <a:r>
              <a:rPr lang="ja-JP" altLang="en-US" sz="3200" b="1">
                <a:solidFill>
                  <a:srgbClr val="0432FF"/>
                </a:solidFill>
              </a:rPr>
              <a:t>主 雖 以 </a:t>
            </a:r>
            <a:r>
              <a:rPr lang="ja-JP" altLang="en-US" sz="3200" b="1">
                <a:solidFill>
                  <a:srgbClr val="C00000"/>
                </a:solidFill>
              </a:rPr>
              <a:t>艱 難 給 你 當 餅 ， 以 困 苦 給 你 當 水 ，</a:t>
            </a:r>
            <a:r>
              <a:rPr lang="ja-JP" altLang="en-US" sz="3200" b="1">
                <a:solidFill>
                  <a:srgbClr val="0432FF"/>
                </a:solidFill>
              </a:rPr>
              <a:t> </a:t>
            </a:r>
            <a:r>
              <a:rPr lang="ja-JP" altLang="en-US" sz="3200" b="1">
                <a:solidFill>
                  <a:srgbClr val="C00000"/>
                </a:solidFill>
              </a:rPr>
              <a:t>你 的 教 師 卻 不 再 隱 藏 ； 你 眼 必 看 見 你 的 教 師 。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21 </a:t>
            </a:r>
            <a:r>
              <a:rPr lang="ja-JP" altLang="en-US" sz="3200" b="1">
                <a:solidFill>
                  <a:srgbClr val="0432FF"/>
                </a:solidFill>
              </a:rPr>
              <a:t>你 或 向 左 或 向 右 ， 你 必 聽 見 後 邊 有 聲 音 說 ： 這 是 正 路 ， 要 行 在 其 間 。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FA2335-BE7A-42B0-3B0F-E303D51481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87834-226F-554D-ACEB-B4719FE571E1}" type="slidenum">
              <a:rPr lang="en-US" smtClean="0"/>
              <a:t>15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AF387D9-25A9-ED29-68A9-68D0C53D1F07}"/>
              </a:ext>
            </a:extLst>
          </p:cNvPr>
          <p:cNvSpPr txBox="1"/>
          <p:nvPr/>
        </p:nvSpPr>
        <p:spPr>
          <a:xfrm>
            <a:off x="6708098" y="209441"/>
            <a:ext cx="610099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B </a:t>
            </a:r>
            <a:r>
              <a:rPr lang="ja-JP" altLang="en-US" b="1"/>
              <a:t>神牧養祂群羊的智慧是如何地無法測度</a:t>
            </a:r>
            <a:r>
              <a:rPr lang="en-US" altLang="ja-JP" b="1" dirty="0"/>
              <a:t> (continued)</a:t>
            </a:r>
            <a:br>
              <a:rPr lang="ja-JP" altLang="en-US" b="1"/>
            </a:b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6742972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0FE8D2-BFAA-2E9F-64A7-E537A35656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9300" y="-117475"/>
            <a:ext cx="10515600" cy="1325563"/>
          </a:xfrm>
        </p:spPr>
        <p:txBody>
          <a:bodyPr/>
          <a:lstStyle/>
          <a:p>
            <a:r>
              <a:rPr lang="en-US" dirty="0"/>
              <a:t>C.</a:t>
            </a:r>
            <a:r>
              <a:rPr lang="ja-JP" altLang="en-US"/>
              <a:t>藉著信心和忍耐承受應許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FCC46D-6BD1-7CDA-4E1D-5DBEA2C620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012824"/>
            <a:ext cx="11645900" cy="55530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 sz="3200"/>
              <a:t>來</a:t>
            </a:r>
            <a:r>
              <a:rPr lang="en-US" altLang="ja-JP" sz="3200" dirty="0"/>
              <a:t>4:1-3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3200" b="1">
                <a:solidFill>
                  <a:srgbClr val="0432FF"/>
                </a:solidFill>
              </a:rPr>
              <a:t>我 們 既 蒙 留 下 ， 有 進 入 他 安 息 的 應 許 ， 就 當 畏 懼 ， 免 得 我 們 （ 原 文 是 你 們 ） 中 間 或 有 人 似 乎 是 趕 不 上 了 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2 </a:t>
            </a:r>
            <a:r>
              <a:rPr lang="ja-JP" altLang="en-US" sz="3200" b="1">
                <a:solidFill>
                  <a:srgbClr val="0432FF"/>
                </a:solidFill>
              </a:rPr>
              <a:t>因 為 有 福 音 傳 給 我 們 ， 像 傳 給 他 們 一 樣 ； 只 是 </a:t>
            </a:r>
            <a:r>
              <a:rPr lang="ja-JP" altLang="en-US" sz="3200" b="1">
                <a:solidFill>
                  <a:srgbClr val="C00000"/>
                </a:solidFill>
              </a:rPr>
              <a:t>所 聽 見 的 道 與 他 們 無 益 ， 因 為 他 們 沒 有 信 心 與 所 聽 見 的 道 調 和 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3 </a:t>
            </a:r>
            <a:r>
              <a:rPr lang="ja-JP" altLang="en-US" sz="3200" b="1">
                <a:solidFill>
                  <a:srgbClr val="0432FF"/>
                </a:solidFill>
              </a:rPr>
              <a:t>但 我 們 已 經 相 信 的 人 得 以 進 入 那 安 息 ， 正 如 神 所 說 ： 我 在 怒 中 起 誓 說 ： 他 們 斷 不 可 進 入 我 的 安 息 ！ 其 實 造 物 之 工 ， 從 創 世 以 來 已 經 成 全 了 。</a:t>
            </a:r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D43DFC-8571-6BF5-90D7-D2AED0D9DF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87834-226F-554D-ACEB-B4719FE571E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8315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4EB8B8-6ED1-8769-5E5F-5E04DE5832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100" y="546100"/>
            <a:ext cx="11277600" cy="56308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 sz="3200"/>
              <a:t>來</a:t>
            </a:r>
            <a:r>
              <a:rPr lang="en-US" altLang="ja-JP" sz="3200" dirty="0"/>
              <a:t>4:10-11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C00000"/>
                </a:solidFill>
              </a:rPr>
              <a:t>10 </a:t>
            </a:r>
            <a:r>
              <a:rPr lang="ja-JP" altLang="en-US" sz="3200" b="1">
                <a:solidFill>
                  <a:srgbClr val="C00000"/>
                </a:solidFill>
              </a:rPr>
              <a:t>因 為 那 進 入 安 息 的 ， 乃 是 歇 了 自 己 的 工 ， 正 如 神 歇 了 他 的 工 一 樣 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C00000"/>
                </a:solidFill>
              </a:rPr>
              <a:t>11 </a:t>
            </a:r>
            <a:r>
              <a:rPr lang="ja-JP" altLang="en-US" sz="3200" b="1">
                <a:solidFill>
                  <a:srgbClr val="C00000"/>
                </a:solidFill>
              </a:rPr>
              <a:t>所 以 ， 我 們 務 必 竭 力 進 入 那 安 息 ， 免 得 有 人 學 那 不 信 從 的 樣 子 跌 倒 了 。</a:t>
            </a:r>
            <a:endParaRPr lang="en-US" altLang="ja-JP" sz="3200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29ADFC-0E29-B83C-CB08-BB2FB2EAEB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87834-226F-554D-ACEB-B4719FE571E1}" type="slidenum">
              <a:rPr lang="en-US" smtClean="0"/>
              <a:t>17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01005AF-7AD4-5D41-9C52-FCFED7502885}"/>
              </a:ext>
            </a:extLst>
          </p:cNvPr>
          <p:cNvSpPr txBox="1"/>
          <p:nvPr/>
        </p:nvSpPr>
        <p:spPr>
          <a:xfrm>
            <a:off x="7543800" y="176768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C.</a:t>
            </a:r>
            <a:r>
              <a:rPr lang="ja-JP" altLang="en-US" b="1"/>
              <a:t>藉著信心和忍耐承受應許</a:t>
            </a:r>
            <a:r>
              <a:rPr lang="en-US" altLang="ja-JP" b="1" dirty="0"/>
              <a:t> (continued)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9146217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784B83-ECFF-FCBA-16ED-24CF7CFD72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2900" y="482600"/>
            <a:ext cx="11391900" cy="5694363"/>
          </a:xfrm>
        </p:spPr>
        <p:txBody>
          <a:bodyPr/>
          <a:lstStyle/>
          <a:p>
            <a:pPr marL="0" indent="0">
              <a:buNone/>
            </a:pPr>
            <a:r>
              <a:rPr lang="ja-JP" altLang="en-US" sz="3200"/>
              <a:t>來</a:t>
            </a:r>
            <a:r>
              <a:rPr lang="en-US" altLang="ja-JP" sz="3200" dirty="0"/>
              <a:t>4:12-13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12 </a:t>
            </a:r>
            <a:r>
              <a:rPr lang="ja-JP" altLang="en-US" sz="3200" b="1">
                <a:solidFill>
                  <a:srgbClr val="C00000"/>
                </a:solidFill>
              </a:rPr>
              <a:t>神 的 道 是 活 潑 的 ， 是 有 功 效 的 </a:t>
            </a:r>
            <a:r>
              <a:rPr lang="ja-JP" altLang="en-US" sz="3200" b="1">
                <a:solidFill>
                  <a:srgbClr val="0432FF"/>
                </a:solidFill>
              </a:rPr>
              <a:t>， 比 一 切 兩 刃 的 劍 更 快 ， 甚 至 </a:t>
            </a:r>
            <a:r>
              <a:rPr lang="ja-JP" altLang="en-US" sz="3200" b="1">
                <a:solidFill>
                  <a:srgbClr val="C00000"/>
                </a:solidFill>
              </a:rPr>
              <a:t>魂 與 靈 ， 骨 節 與 骨 髓 ， 都 能 刺 入 、 剖 開 ， 連 心 中 的 思 念 和 主 意 都 能 辨 明 。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13 </a:t>
            </a:r>
            <a:r>
              <a:rPr lang="ja-JP" altLang="en-US" sz="3200" b="1">
                <a:solidFill>
                  <a:srgbClr val="0432FF"/>
                </a:solidFill>
              </a:rPr>
              <a:t>並 且 被 造 的 沒 有 一 樣 在 他 面 前 不 顯 然 的 ； 原 來 萬 物 在 那 與 我 們 有 關 係 的 主 眼 前 ， 都 是 赤 露 敞 開 的 。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4D67CE-599B-4A0E-BDD8-2646B4889C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87834-226F-554D-ACEB-B4719FE571E1}" type="slidenum">
              <a:rPr lang="en-US" smtClean="0"/>
              <a:t>18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6A8118F-0ECE-50A2-7657-3BDA6D3D1B33}"/>
              </a:ext>
            </a:extLst>
          </p:cNvPr>
          <p:cNvSpPr txBox="1"/>
          <p:nvPr/>
        </p:nvSpPr>
        <p:spPr>
          <a:xfrm>
            <a:off x="7543800" y="176768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C.</a:t>
            </a:r>
            <a:r>
              <a:rPr lang="ja-JP" altLang="en-US" b="1"/>
              <a:t>藉著信心和忍耐承受應許</a:t>
            </a:r>
            <a:r>
              <a:rPr lang="en-US" altLang="ja-JP" b="1" dirty="0"/>
              <a:t> (continued)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909562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</TotalTime>
  <Words>2626</Words>
  <Application>Microsoft Macintosh PowerPoint</Application>
  <PresentationFormat>Widescreen</PresentationFormat>
  <Paragraphs>116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Aptos</vt:lpstr>
      <vt:lpstr>Arial</vt:lpstr>
      <vt:lpstr>Calibri</vt:lpstr>
      <vt:lpstr>Calibri Light</vt:lpstr>
      <vt:lpstr>Office Theme</vt:lpstr>
      <vt:lpstr> 施洗約翰的職事引我們遇見主  </vt:lpstr>
      <vt:lpstr>一) 施洗約翰傳福音： 「天國近了，你們應當悔改！」</vt:lpstr>
      <vt:lpstr>二）舊約時代對傳福音的事就有所預言</vt:lpstr>
      <vt:lpstr>PowerPoint Presentation</vt:lpstr>
      <vt:lpstr>PowerPoint Presentation</vt:lpstr>
      <vt:lpstr>A.神是怎麼樣的一位大能者</vt:lpstr>
      <vt:lpstr>PowerPoint Presentation</vt:lpstr>
      <vt:lpstr>PowerPoint Presentation</vt:lpstr>
      <vt:lpstr>PowerPoint Presentation</vt:lpstr>
      <vt:lpstr>PowerPoint Presentation</vt:lpstr>
      <vt:lpstr>B 神牧養祂群羊的智慧是如何地無法測度 </vt:lpstr>
      <vt:lpstr>PowerPoint Presentation</vt:lpstr>
      <vt:lpstr>PowerPoint Presentation</vt:lpstr>
      <vt:lpstr>PowerPoint Presentation</vt:lpstr>
      <vt:lpstr>PowerPoint Presentation</vt:lpstr>
      <vt:lpstr>C.藉著信心和忍耐承受應許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Shue, Shyueh-rwong C</dc:creator>
  <cp:lastModifiedBy>Cheng, Shyueh-rwong C</cp:lastModifiedBy>
  <cp:revision>3</cp:revision>
  <dcterms:created xsi:type="dcterms:W3CDTF">2026-02-15T13:30:44Z</dcterms:created>
  <dcterms:modified xsi:type="dcterms:W3CDTF">2026-02-15T15:12:02Z</dcterms:modified>
</cp:coreProperties>
</file>