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3" r:id="rId7"/>
    <p:sldId id="260" r:id="rId8"/>
    <p:sldId id="264" r:id="rId9"/>
    <p:sldId id="265" r:id="rId10"/>
    <p:sldId id="266" r:id="rId11"/>
    <p:sldId id="267" r:id="rId12"/>
    <p:sldId id="261" r:id="rId13"/>
    <p:sldId id="262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F8FB-6BB6-E440-9E7C-79E6D4FB5494}" type="datetimeFigureOut">
              <a:rPr lang="en-US" smtClean="0"/>
              <a:t>1/18/26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3CBCB-E140-0F41-A9F4-C21DBFCB3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4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85E0D-1410-FBF0-1F3A-BA41B5301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E295E-43ED-2199-3A98-A125B0380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6A051-11B1-3730-E4C8-CC8D7646A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3D14C-ADD9-514F-9AA3-9B33EDDEDF78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D3657-2845-2EA2-4B55-0C716C2C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B4495-8F9F-E9FF-3CC1-79615719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0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61A0-6D96-E828-C5A3-D76F9918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6642A-4B37-5869-9680-F08547151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F8FD3-774D-034E-CD67-7BA79C0B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40E7-D8E1-1845-8C12-FE80D833B40E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18B8-568D-6BFF-7B2B-13F6F83D1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A9C2D-A1F3-1010-B924-44874A40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2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4C30-8561-3F57-6830-5E203466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765D3-2BF9-3A0C-0EF2-F95BD1B9D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F1166-6CF7-990C-83C9-38656AEE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7CD9F-9085-4344-9D8B-5AE33BF26C2C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EB6B9-6847-8E10-1DFF-68D243F2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1757E-4267-57C3-0B77-3BD6D7DE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3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A73D-F76C-405F-C216-500F2E1D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D6383-8603-CBAB-019C-9428FA24C1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C9241-5732-0A43-40E9-5B1A18186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31BB8-0538-66B7-0D9B-C0811398E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F68C-D14D-C540-875C-D721E8249C14}" type="datetime1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4271D-63F9-0388-354E-1E602086C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8E695-62D9-CF34-A791-FDB7BB29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1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503DC-4FE7-551F-5F09-5D01F753F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DB84C-F8D9-8531-CAC3-8A4103C71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780345-DF06-326B-2FCC-E8AD49D0D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F1F8A-E172-8B3D-EB01-903E036BC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9C6154-D4FF-5C6B-0B19-037417100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54690D-B9F7-CC08-ED5C-AD7748F52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0F2E-6355-7543-87AD-115AE6B7BFE6}" type="datetime1">
              <a:rPr lang="en-US" smtClean="0"/>
              <a:t>1/18/26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796BF9-5D24-7C52-C4BA-1FB032A4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14D15-A12F-D014-CFCA-D6E9B4F5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1467-C13A-13DF-EC54-6B4FBB57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D2C940-E45F-5DB2-E09C-528C06FB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C965-81A4-5F4E-B372-472D71A07CB8}" type="datetime1">
              <a:rPr lang="en-US" smtClean="0"/>
              <a:t>1/18/26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9EBD88-89BF-4BD1-1CDF-995CE78B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896A9-CD3D-CF1F-EA3C-668EDC8B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1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36CF-27F2-E237-3A80-381E7104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88B13-C7A0-134A-BB0F-84D0AB638D32}" type="datetime1">
              <a:rPr lang="en-US" smtClean="0"/>
              <a:t>1/18/26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952C2B-AF20-F283-DBF7-9EA9E16DF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09B9A-8007-F060-550F-87929A6C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2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4A-384F-48D5-743C-761550332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DC743-123C-B413-7C31-CA22664F8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1D52B-8ACA-5F4D-9933-EEFA24413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32124-F2E5-94E9-E9A4-E9D53E73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2CA-93E2-BB41-9F10-8F40876B9A0E}" type="datetime1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5C43-CDFD-90E8-2324-208860600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9ECA8-7335-89AC-E30D-84AD4C5C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BBF4-3F40-8DEB-3A66-E191EE5B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13A09-41A7-28B9-046C-4E4A978C9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B4610-842D-0FD6-2D9D-181F95ACD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EAC2EE-2646-0F14-68B6-9480C312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101C-D2C2-EE47-A00E-97A04DF9D02B}" type="datetime1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E10C3-6035-472E-34AF-799D4CA83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3FB6E-279D-B77B-57CF-C682F606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7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268A-F744-9013-844F-77B37A76E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04A9B-B80A-1D91-2139-0F23DDFFC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22A32-D3DB-3F38-E8BF-47646B05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3597B-A25E-9E40-9607-8C6EEEC77DA6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6CF21-C6FC-445F-4E89-DDADD7D17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86AC1-C062-AA20-D027-0D365605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6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F0226F-7871-38AD-DC11-C963BBE89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43F9D-012E-7FC8-C275-C8BBB3ADB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8AC9C-B55D-6041-1972-91956D0D5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3FC4-E250-5A41-9219-0B0C8F60D057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D1D58-AB0D-20E0-7B32-806A1729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13242-C9EE-5160-3DEE-9B0B6CDE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3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0AB82C-70FB-CFEE-6C33-D3D7A223C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0E2A1-FC32-D483-BAEA-39CCA6A44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250E-6581-DEF2-2FE3-644F6551A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30D65F-3DE6-594D-A94F-5AF325267CC6}" type="datetime1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69B93-7B22-43C4-370E-4B0E20B1A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DB2F6-F0C8-801A-8882-8F84D8657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5F12E-420D-924C-915A-DC9D89338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4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1,800+ Fellowship With God Photos Stock Photos, Pictures &amp; Royalty-Free  Images - iStock">
            <a:extLst>
              <a:ext uri="{FF2B5EF4-FFF2-40B4-BE49-F238E27FC236}">
                <a16:creationId xmlns:a16="http://schemas.microsoft.com/office/drawing/2014/main" id="{53D859CF-BB6A-FDE1-01E8-0ED3672E6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1" r="-2" b="10174"/>
          <a:stretch>
            <a:fillRect/>
          </a:stretch>
        </p:blipFill>
        <p:spPr bwMode="auto">
          <a:xfrm>
            <a:off x="255544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10EB2-C2B5-30C4-F9D5-2420180E9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632" y="1295400"/>
            <a:ext cx="310749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z="4400" b="1"/>
              <a:t>神愛我們</a:t>
            </a:r>
            <a:r>
              <a:rPr lang="en-US" altLang="ja-JP" sz="4400" b="1" dirty="0"/>
              <a:t>,</a:t>
            </a:r>
            <a:br>
              <a:rPr lang="en-US" altLang="ja-JP" sz="4400" b="1" dirty="0"/>
            </a:br>
            <a:r>
              <a:rPr lang="ja-JP" altLang="en-US" sz="4400" b="1"/>
              <a:t>揀選了我們（一）</a:t>
            </a:r>
            <a:br>
              <a:rPr lang="ja-JP" altLang="en-US" sz="400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35A8D-FCC3-CFFD-6A94-3BBF659F6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286" y="466753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 sz="2000" b="1"/>
              <a:t>柯春佳牧師</a:t>
            </a:r>
            <a:endParaRPr lang="en-US" altLang="ja-JP" sz="2000" b="1" dirty="0"/>
          </a:p>
          <a:p>
            <a:r>
              <a:rPr lang="en-US" altLang="ja-JP" sz="2000" b="1" dirty="0"/>
              <a:t>2026</a:t>
            </a:r>
            <a:r>
              <a:rPr lang="ja-JP" altLang="en-US" sz="2000" b="1"/>
              <a:t>年</a:t>
            </a:r>
            <a:r>
              <a:rPr lang="en-US" altLang="ja-JP" sz="2000" b="1" dirty="0"/>
              <a:t>1</a:t>
            </a:r>
            <a:r>
              <a:rPr lang="ja-JP" altLang="en-US" sz="2000" b="1"/>
              <a:t>月</a:t>
            </a:r>
            <a:r>
              <a:rPr lang="en-US" altLang="ja-JP" sz="2000" b="1" dirty="0"/>
              <a:t>18</a:t>
            </a:r>
            <a:r>
              <a:rPr lang="ja-JP" altLang="en-US" sz="2000" b="1"/>
              <a:t>日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ja-JP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7A105-1EB0-3834-2B73-05B5B9E3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865F12E-420D-924C-915A-DC9D8933832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4191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369EC-8A8D-394F-3308-F45BD367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0" y="103868"/>
            <a:ext cx="10515600" cy="1325563"/>
          </a:xfrm>
        </p:spPr>
        <p:txBody>
          <a:bodyPr/>
          <a:lstStyle/>
          <a:p>
            <a:r>
              <a:rPr lang="ja-JP" altLang="en-US"/>
              <a:t>因 神的大愛，先來感謝讚美 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52325-667F-1995-448D-492A82C8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0" y="1253330"/>
            <a:ext cx="11364687" cy="532164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en-US" sz="3500"/>
              <a:t>弗</a:t>
            </a:r>
            <a:r>
              <a:rPr lang="en-US" altLang="ja-JP" sz="3500" dirty="0"/>
              <a:t>1:3-7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500" b="1">
                <a:solidFill>
                  <a:srgbClr val="0432FF"/>
                </a:solidFill>
              </a:rPr>
              <a:t>願 頌 讚 歸 與 我 們 主 耶 穌 基 督 的 父 神 ！ 他 在 基 督 裡 曾 賜 給 我 們 天 上 各 樣 屬 靈 的 福 氣 ：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500" b="1">
                <a:solidFill>
                  <a:srgbClr val="0432FF"/>
                </a:solidFill>
              </a:rPr>
              <a:t>就 如 </a:t>
            </a:r>
            <a:r>
              <a:rPr lang="ja-JP" altLang="en-US" sz="3500" b="1">
                <a:solidFill>
                  <a:srgbClr val="C00000"/>
                </a:solidFill>
              </a:rPr>
              <a:t>神 從 創 立 世 界 以 前 ， 在 基 督 裡 揀 選 了 我 們 </a:t>
            </a:r>
            <a:r>
              <a:rPr lang="ja-JP" altLang="en-US" sz="3500" b="1">
                <a:solidFill>
                  <a:srgbClr val="0432FF"/>
                </a:solidFill>
              </a:rPr>
              <a:t>， 使 我 們 在 他 面 前 成 為 聖 潔 ， 無 有 瑕 疵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500" b="1">
                <a:solidFill>
                  <a:srgbClr val="0432FF"/>
                </a:solidFill>
              </a:rPr>
              <a:t>又 因 愛 我 們 ， 就 </a:t>
            </a:r>
            <a:r>
              <a:rPr lang="ja-JP" altLang="en-US" sz="3500" b="1">
                <a:solidFill>
                  <a:srgbClr val="C00000"/>
                </a:solidFill>
              </a:rPr>
              <a:t>按 著 自 己 意 旨 所 喜 悅 的 ， 預 定 我 們 藉 著 耶 穌 基 督 得 兒 子 的 名 分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500" b="1">
                <a:solidFill>
                  <a:srgbClr val="0432FF"/>
                </a:solidFill>
              </a:rPr>
              <a:t>使 他 榮 耀 的 恩 典 得 著 稱 讚 ； 這 恩 典 是 他 在 愛 子 裡 所 賜 給 我 們 的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500" b="1">
                <a:solidFill>
                  <a:srgbClr val="C00000"/>
                </a:solidFill>
              </a:rPr>
              <a:t>我 們 藉 這 愛 子 的 血 得 蒙 救 贖 ， 過 犯 得 以 赦 免 ， 乃 是 照 他 豐 富 的 恩 典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BFA23-AE85-11F1-4ACF-A4EC528D7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7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5C2B-B775-0449-63F1-44B40247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一</a:t>
            </a:r>
            <a:r>
              <a:rPr lang="en-US" altLang="ja-JP" dirty="0"/>
              <a:t>) </a:t>
            </a:r>
            <a:r>
              <a:rPr lang="ja-JP" altLang="en-US"/>
              <a:t>回想我們人類是如何存在這世上的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D6C2-01A3-EA7D-2595-4A871DF55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828"/>
            <a:ext cx="11277600" cy="4914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2:7 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耶 和 華 神 用 地 上 的 塵 土 造 人 ， </a:t>
            </a:r>
            <a:r>
              <a:rPr lang="ja-JP" altLang="en-US" sz="3200" b="1">
                <a:solidFill>
                  <a:srgbClr val="C00000"/>
                </a:solidFill>
              </a:rPr>
              <a:t>將 生 氣 吹 在 他 鼻 孔 裡 ，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他 就 成 了 有 靈 的 活 人 ，</a:t>
            </a:r>
            <a:r>
              <a:rPr lang="ja-JP" altLang="en-US" sz="3200" b="1">
                <a:solidFill>
                  <a:srgbClr val="0432FF"/>
                </a:solidFill>
              </a:rPr>
              <a:t> 名 叫 亞 當 。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2:15-17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耶 和 華 </a:t>
            </a:r>
            <a:r>
              <a:rPr lang="ja-JP" altLang="en-US" sz="3200" b="1">
                <a:solidFill>
                  <a:srgbClr val="C00000"/>
                </a:solidFill>
              </a:rPr>
              <a:t>神 將 那 人 安 置 在 伊 甸 園 ， 使 他 修 理 ， 看 守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耶 和 華 </a:t>
            </a:r>
            <a:r>
              <a:rPr lang="ja-JP" altLang="en-US" sz="3200" b="1">
                <a:solidFill>
                  <a:srgbClr val="C00000"/>
                </a:solidFill>
              </a:rPr>
              <a:t>神 吩 咐 他 說</a:t>
            </a:r>
            <a:r>
              <a:rPr lang="ja-JP" altLang="en-US" sz="3200" b="1">
                <a:solidFill>
                  <a:srgbClr val="0432FF"/>
                </a:solidFill>
              </a:rPr>
              <a:t> ： 園 中 各 樣 樹 上 的 果 子 ， 你 可 以 隨 意 吃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只 是 </a:t>
            </a:r>
            <a:r>
              <a:rPr lang="ja-JP" altLang="en-US" sz="3200" b="1">
                <a:solidFill>
                  <a:srgbClr val="C00000"/>
                </a:solidFill>
              </a:rPr>
              <a:t>分 別 善 惡 樹 上 的 果 子 ， 你 不 可 吃 ， </a:t>
            </a:r>
            <a:r>
              <a:rPr lang="ja-JP" altLang="en-US" sz="3200" b="1">
                <a:solidFill>
                  <a:srgbClr val="0432FF"/>
                </a:solidFill>
              </a:rPr>
              <a:t>因 為 你 吃 的 日 子 必 定 死 ！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754CD-E762-4BE4-0EFF-A75788E0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8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2240-7CB4-D49C-93C3-2DED8401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-168275"/>
            <a:ext cx="10515600" cy="1325563"/>
          </a:xfrm>
        </p:spPr>
        <p:txBody>
          <a:bodyPr/>
          <a:lstStyle/>
          <a:p>
            <a:r>
              <a:rPr lang="ja-JP" altLang="en-US"/>
              <a:t>二</a:t>
            </a:r>
            <a:r>
              <a:rPr lang="en-US" altLang="ja-JP" dirty="0"/>
              <a:t>)</a:t>
            </a:r>
            <a:r>
              <a:rPr lang="ja-JP" altLang="en-US"/>
              <a:t>認知我們人類是如何成為罪人的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B80B4-38A1-97A7-B4FC-C8BC95BDB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867682"/>
            <a:ext cx="11865428" cy="57726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3:1-8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3200" b="1">
                <a:solidFill>
                  <a:srgbClr val="0432FF"/>
                </a:solidFill>
              </a:rPr>
              <a:t>耶 和 華 神 所 造 的 ， 惟 有 </a:t>
            </a:r>
            <a:r>
              <a:rPr lang="ja-JP" altLang="en-US" sz="3200" b="1">
                <a:solidFill>
                  <a:srgbClr val="C00000"/>
                </a:solidFill>
              </a:rPr>
              <a:t>蛇</a:t>
            </a:r>
            <a:r>
              <a:rPr lang="ja-JP" altLang="en-US" sz="3200" b="1">
                <a:solidFill>
                  <a:srgbClr val="0432FF"/>
                </a:solidFill>
              </a:rPr>
              <a:t> 比 田 野 一 切 的 活 物 更 </a:t>
            </a:r>
            <a:r>
              <a:rPr lang="ja-JP" altLang="en-US" sz="3200" b="1">
                <a:solidFill>
                  <a:srgbClr val="C00000"/>
                </a:solidFill>
              </a:rPr>
              <a:t>狡 猾</a:t>
            </a:r>
            <a:r>
              <a:rPr lang="ja-JP" altLang="en-US" sz="3200" b="1">
                <a:solidFill>
                  <a:srgbClr val="0432FF"/>
                </a:solidFill>
              </a:rPr>
              <a:t> 。 蛇 對 女 人 說 ： </a:t>
            </a:r>
            <a:r>
              <a:rPr lang="ja-JP" altLang="en-US" sz="3200" b="1">
                <a:solidFill>
                  <a:srgbClr val="C00000"/>
                </a:solidFill>
              </a:rPr>
              <a:t>神 豈 是 真 說 不 許 你 們 吃 園 中 所 有 樹 上 的 果 子 麼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女 人 對 蛇 說 ： 園 中 樹 上 的 果 子 ， 我 們 可 以 吃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惟 有 園 當 中 那 棵 樹 上 的 果 子 ， </a:t>
            </a:r>
            <a:r>
              <a:rPr lang="ja-JP" altLang="en-US" sz="3200" b="1">
                <a:solidFill>
                  <a:srgbClr val="C00000"/>
                </a:solidFill>
              </a:rPr>
              <a:t>神 曾 說 ： 你 們 不 可 吃 ， 也 不 可 摸 ， 免 得 你 們 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蛇 對 女 人 說 ： </a:t>
            </a:r>
            <a:r>
              <a:rPr lang="ja-JP" altLang="en-US" sz="3200" b="1">
                <a:solidFill>
                  <a:srgbClr val="C00000"/>
                </a:solidFill>
              </a:rPr>
              <a:t>你 們 不 一 定 死 </a:t>
            </a:r>
            <a:r>
              <a:rPr lang="ja-JP" altLang="en-US" sz="3200" b="1">
                <a:solidFill>
                  <a:srgbClr val="0432FF"/>
                </a:solidFill>
              </a:rPr>
              <a:t>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C00000"/>
                </a:solidFill>
              </a:rPr>
              <a:t>因 為 神 知 道 ， 你 們 吃 的 日 子 眼 睛 就 明 亮 了 ， 你 們 便 如 神 能 知 道 善 惡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90D44-F6A3-CB66-D6D5-F7E7FACE9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06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4394-A3DA-7F26-D22F-9A9441D3F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337457"/>
            <a:ext cx="11582400" cy="583950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3:1-8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於 是 女 人 見 那 棵 樹 的 </a:t>
            </a:r>
            <a:r>
              <a:rPr lang="ja-JP" altLang="en-US" sz="3200" b="1">
                <a:solidFill>
                  <a:srgbClr val="C00000"/>
                </a:solidFill>
              </a:rPr>
              <a:t>果 子 好 作 食 物 ， 也 悅 人 的 眼 目 ， 且 是 可 喜 愛 的 ， 能 使 人 有 智 慧 ， </a:t>
            </a:r>
            <a:r>
              <a:rPr lang="ja-JP" altLang="en-US" sz="3200" b="1">
                <a:solidFill>
                  <a:srgbClr val="0432FF"/>
                </a:solidFill>
              </a:rPr>
              <a:t>就 摘 下 果 子 來 吃 了 ， 又 給 他 丈 夫 ， 他 丈 夫 也 吃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他 們 二 人 的 眼 睛 就 明 亮 了 ， 才 知 道 自 己 是 赤 身 露 體 ， 便 </a:t>
            </a:r>
            <a:r>
              <a:rPr lang="ja-JP" altLang="en-US" sz="3200" b="1">
                <a:solidFill>
                  <a:srgbClr val="C00000"/>
                </a:solidFill>
              </a:rPr>
              <a:t>拿 無 花 果 樹 的 葉 子 為 自 己 編 作 裙 子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天 起 了 涼 風 ， 耶 和 華 神 在 園 中 行 走 。 那 人 和 他 妻 子 聽 見 神 的 聲 音 ， 就 藏 在 園 裡 的 樹 木 中 ， </a:t>
            </a:r>
            <a:r>
              <a:rPr lang="ja-JP" altLang="en-US" sz="3200" b="1">
                <a:solidFill>
                  <a:srgbClr val="C00000"/>
                </a:solidFill>
              </a:rPr>
              <a:t>躲 避 耶 和 華 神 的 面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3BCB9-E4ED-9558-1B92-6B42EDBF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5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2C900-D1CE-3FF0-F8E6-C90768E10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283029"/>
            <a:ext cx="11571514" cy="5893934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5:12-14</a:t>
            </a:r>
            <a:endParaRPr lang="ja-JP" altLang="en-US" sz="320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這 就 如 </a:t>
            </a:r>
            <a:r>
              <a:rPr lang="ja-JP" altLang="en-US" sz="3200" b="1">
                <a:solidFill>
                  <a:srgbClr val="C00000"/>
                </a:solidFill>
              </a:rPr>
              <a:t>罪 是 從 一 人 入 了 世 界 ， 死 又 是 從 罪 來 的 ； </a:t>
            </a:r>
            <a:r>
              <a:rPr lang="ja-JP" altLang="en-US" sz="3200" b="1">
                <a:solidFill>
                  <a:srgbClr val="0432FF"/>
                </a:solidFill>
              </a:rPr>
              <a:t>於 是 </a:t>
            </a:r>
            <a:r>
              <a:rPr lang="ja-JP" altLang="en-US" sz="3200" b="1">
                <a:solidFill>
                  <a:srgbClr val="C00000"/>
                </a:solidFill>
              </a:rPr>
              <a:t>死 就 臨 到 眾 人 ， </a:t>
            </a:r>
            <a:r>
              <a:rPr lang="ja-JP" altLang="en-US" sz="3200" b="1">
                <a:solidFill>
                  <a:srgbClr val="0432FF"/>
                </a:solidFill>
              </a:rPr>
              <a:t>因 為 眾 人 都 犯 了 罪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沒 有 律 法 之 先 ， 罪 已 經 在 世 上 ； 但 沒 有 律 法 ， 罪 也 不 算 罪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C00000"/>
                </a:solidFill>
              </a:rPr>
              <a:t>然 而 從 亞 當 到 摩 西 ， 死 就 作 了 王 ， </a:t>
            </a:r>
            <a:r>
              <a:rPr lang="ja-JP" altLang="en-US" sz="3200" b="1">
                <a:solidFill>
                  <a:srgbClr val="0432FF"/>
                </a:solidFill>
              </a:rPr>
              <a:t>連 </a:t>
            </a:r>
            <a:r>
              <a:rPr lang="ja-JP" altLang="en-US" sz="3200" b="1">
                <a:solidFill>
                  <a:srgbClr val="C00000"/>
                </a:solidFill>
              </a:rPr>
              <a:t>那 些 不 與 亞 當 犯 一 樣 罪 過 的 ， 也 在 他 的 權 下 。 </a:t>
            </a:r>
            <a:r>
              <a:rPr lang="ja-JP" altLang="en-US" sz="3200" b="1">
                <a:solidFill>
                  <a:srgbClr val="0432FF"/>
                </a:solidFill>
              </a:rPr>
              <a:t>亞 當 乃 是 那 以 後 要 來 之 人 的 豫 像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EA80D-068C-A0EA-770A-633C5FCF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29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22D2-9690-2271-A4EF-E2F36427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三）耶和華神卻是</a:t>
            </a:r>
            <a:r>
              <a:rPr lang="ja-JP" altLang="en-US">
                <a:solidFill>
                  <a:srgbClr val="C00000"/>
                </a:solidFill>
              </a:rPr>
              <a:t>有意並應許</a:t>
            </a:r>
            <a:r>
              <a:rPr lang="ja-JP" altLang="en-US"/>
              <a:t>施行拯救的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5CE8-43B6-5B3A-4BE6-37E2C771E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3:21-24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0432FF"/>
                </a:solidFill>
              </a:rPr>
              <a:t>耶 和 華 </a:t>
            </a:r>
            <a:r>
              <a:rPr lang="ja-JP" altLang="en-US" sz="3200" b="1">
                <a:solidFill>
                  <a:srgbClr val="C00000"/>
                </a:solidFill>
              </a:rPr>
              <a:t>神 為 亞 當 和 他 妻 子 用 皮 子 作 衣 服 給 他 們 穿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耶 和 華 神 說 ： </a:t>
            </a:r>
            <a:r>
              <a:rPr lang="ja-JP" altLang="en-US" sz="3200" b="1">
                <a:solidFill>
                  <a:srgbClr val="C00000"/>
                </a:solidFill>
              </a:rPr>
              <a:t>那 人 已 經 與 我 們 相 似 ， </a:t>
            </a:r>
            <a:r>
              <a:rPr lang="ja-JP" altLang="en-US" sz="3200" b="1">
                <a:solidFill>
                  <a:srgbClr val="0432FF"/>
                </a:solidFill>
              </a:rPr>
              <a:t>能 知 道 善 惡 ； 現 在 </a:t>
            </a:r>
            <a:r>
              <a:rPr lang="ja-JP" altLang="en-US" sz="3200" b="1">
                <a:solidFill>
                  <a:srgbClr val="C00000"/>
                </a:solidFill>
              </a:rPr>
              <a:t>恐 怕 他 伸 手 又 摘 生 命 樹 的 果 子 吃 ， 就 永 遠 活 著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耶 和 華 神 便 打 發 他 出 伊 甸 園 去 ， 耕 種 他 所 自 出 之 土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C00000"/>
                </a:solidFill>
              </a:rPr>
              <a:t>於 是 把 他 趕 出 去 了 </a:t>
            </a:r>
            <a:r>
              <a:rPr lang="ja-JP" altLang="en-US" sz="3200" b="1">
                <a:solidFill>
                  <a:srgbClr val="0432FF"/>
                </a:solidFill>
              </a:rPr>
              <a:t>； 又 在 伊 甸 園 的 東 邊 </a:t>
            </a:r>
            <a:r>
              <a:rPr lang="ja-JP" altLang="en-US" sz="3200" b="1">
                <a:solidFill>
                  <a:srgbClr val="C00000"/>
                </a:solidFill>
              </a:rPr>
              <a:t>安 設 基 路 伯 和 四 面 轉 動 發 火 燄 的 劍 ， 要 把 守 生 命 樹 的 道 路 。</a:t>
            </a:r>
          </a:p>
          <a:p>
            <a:pPr marL="0" indent="0"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4D852-38FC-7636-7615-D725238DC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7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9A735-8CCC-BCD2-2093-73A46FD9A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4" y="639082"/>
            <a:ext cx="1139734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14:1-3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3200" b="1">
                <a:solidFill>
                  <a:srgbClr val="0432FF"/>
                </a:solidFill>
              </a:rPr>
              <a:t>（ 大 衛 的 詩 ， 交 與 伶 長 。 ） 愚 頑 人 心 裡 說 ： 沒 有 神 。 他 們 都 是 邪 惡 ， 行 了 可 憎 惡 的 事 ； 沒 有 一 個 人 行 善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C00000"/>
                </a:solidFill>
              </a:rPr>
              <a:t>耶 和 華 從 天 上 垂 看 世 人 ，</a:t>
            </a:r>
            <a:r>
              <a:rPr lang="ja-JP" altLang="en-US" sz="3200" b="1">
                <a:solidFill>
                  <a:srgbClr val="0432FF"/>
                </a:solidFill>
              </a:rPr>
              <a:t> 要 看 有 明 白 的 沒 有 ， 有 尋 求 神 的 沒 有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C00000"/>
                </a:solidFill>
              </a:rPr>
              <a:t>他 們 都 偏 離 正 路 ， 一 同 變 為 污 穢 ； </a:t>
            </a:r>
            <a:r>
              <a:rPr lang="ja-JP" altLang="en-US" sz="3200" b="1">
                <a:solidFill>
                  <a:srgbClr val="0432FF"/>
                </a:solidFill>
              </a:rPr>
              <a:t>並 沒 有 行 善 的 ， 連 一 個 也 沒 有 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CFA37-97CF-8C76-7CBA-EB597208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77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E2C1E-1CC8-5496-4024-91CD0D1BD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7" y="388711"/>
            <a:ext cx="1178922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53:1-3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en-US" altLang="ja-JP" sz="3200" b="1" dirty="0">
                <a:solidFill>
                  <a:srgbClr val="0432FF"/>
                </a:solidFill>
              </a:rPr>
              <a:t> </a:t>
            </a:r>
            <a:r>
              <a:rPr lang="ja-JP" altLang="en-US" sz="3200" b="1">
                <a:solidFill>
                  <a:srgbClr val="0432FF"/>
                </a:solidFill>
              </a:rPr>
              <a:t>（ 大 衛 的 訓 誨 詩 ， 交 與 伶 長 。 調 用 麻 哈 拉 。 ） 愚 頑 人 心 裡 說 ： 沒 有 神 。 他 們 都 是 邪 惡 ， 行 了 可 憎 惡 的 罪 孽 ； 沒 有 一 個 人 行 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神 從 天 上 垂 看 世 人 ， 要 看 有 明 白 的 沒 有 ？ 有 尋 求 他 的 沒 有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他 們 各 人 都 退 後 ， </a:t>
            </a:r>
            <a:r>
              <a:rPr lang="ja-JP" altLang="en-US" sz="3200" b="1">
                <a:solidFill>
                  <a:srgbClr val="C00000"/>
                </a:solidFill>
              </a:rPr>
              <a:t>一 同 變 為 污 穢 ； </a:t>
            </a:r>
            <a:r>
              <a:rPr lang="ja-JP" altLang="en-US" sz="3200" b="1">
                <a:solidFill>
                  <a:srgbClr val="0432FF"/>
                </a:solidFill>
              </a:rPr>
              <a:t>並 沒 有 行 善 的 ， 連 一 個 也 沒 有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CE457-FD15-794D-7A67-0521E665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0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AB56D-D072-0924-E63E-2B055FB64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631371"/>
            <a:ext cx="11299372" cy="60415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3:10-18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就 如 經 上 所 記 ： 沒 有 義 人 ， 連 一 個 也 沒 有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C00000"/>
                </a:solidFill>
              </a:rPr>
              <a:t>沒 有 明 白 的 ； 沒 有 尋 求 神 的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C00000"/>
                </a:solidFill>
              </a:rPr>
              <a:t>都 是 偏 離 正 路 ， 一 同 變 為 無 用 。 </a:t>
            </a:r>
            <a:r>
              <a:rPr lang="ja-JP" altLang="en-US" sz="3200" b="1">
                <a:solidFill>
                  <a:srgbClr val="0432FF"/>
                </a:solidFill>
              </a:rPr>
              <a:t>沒 有 行 善 的 ， 連 一 個 也 沒 有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他 們 的 喉 嚨 是 敞 開 的 墳 墓 ； 他 們 用 舌 頭 弄 詭 詐 ， 嘴 唇 裡 有 虺 蛇 的 毒 氣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滿 口 是 咒 罵 苦 毒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殺 人 流 血 ， 他 們 的 腳 飛 跑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所 經 過 的 路 便 行 殘 害 暴 虐 的 事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C00000"/>
                </a:solidFill>
              </a:rPr>
              <a:t>平 安 的 路 ， </a:t>
            </a:r>
            <a:r>
              <a:rPr lang="ja-JP" altLang="en-US" sz="3200" b="1">
                <a:solidFill>
                  <a:srgbClr val="0432FF"/>
                </a:solidFill>
              </a:rPr>
              <a:t>他 們 </a:t>
            </a:r>
            <a:r>
              <a:rPr lang="ja-JP" altLang="en-US" sz="3200" b="1">
                <a:solidFill>
                  <a:srgbClr val="C00000"/>
                </a:solidFill>
              </a:rPr>
              <a:t>未 曾 知 道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他 們 </a:t>
            </a:r>
            <a:r>
              <a:rPr lang="ja-JP" altLang="en-US" sz="3200" b="1">
                <a:solidFill>
                  <a:srgbClr val="C00000"/>
                </a:solidFill>
              </a:rPr>
              <a:t>眼 中 不 怕 神 。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08687-C9CC-36B6-1849-88DF2083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83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03AE9-8625-0A4F-61C2-EC3379D95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685800"/>
            <a:ext cx="10853057" cy="54911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我們已經證明：猶太人和希臘人都在罪惡之下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3:9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這 卻 怎 麼 樣 呢 ？ 我 們 比 他 們 強 麼 ？ 決 不 是 的 ！ 因 我 們 已 經 證 明 ， 猶 太 人 和 希 利 尼 人 都 在 罪 惡 之 下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3:19-20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我 們 曉 得 律 法 上 的 話 都 是 對 律 法 以 下 之 人 說 的 ， 好 塞 住 各 人 的 口 ， 叫 普 世 的 人 都 伏 在 神 審 判 之 下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所 以 凡 有 血 氣 的 ， 沒 有 一 個 因 行 律 法 能 在 神 面 前 稱 義 ， 因 為 律 法 本 是 叫 人 知 罪 。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33B2-DB30-9084-7838-EBF71A4F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19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FCE2-39CB-D8D8-511F-1BA4D67FF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925285"/>
            <a:ext cx="11473543" cy="1534886"/>
          </a:xfrm>
        </p:spPr>
        <p:txBody>
          <a:bodyPr>
            <a:normAutofit fontScale="90000"/>
          </a:bodyPr>
          <a:lstStyle/>
          <a:p>
            <a:r>
              <a:rPr lang="ja-JP" altLang="en-US"/>
              <a:t>四）神創造了日月星辰，於是，日子一天天地過，時間就這樣像一條河，自上古流到西元前、後的分界點</a:t>
            </a:r>
            <a:r>
              <a:rPr lang="en-US" altLang="ja-JP" dirty="0"/>
              <a:t>.</a:t>
            </a:r>
            <a:r>
              <a:rPr lang="ja-JP" altLang="en-US"/>
              <a:t>一位神所命定的「神的義僕」被差遣來成全 神所應許的救贖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DBBC7-4896-5712-61F1-19B76E17A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5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53:6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我 們 都 如 羊 走 迷 ； 各 人 </a:t>
            </a:r>
            <a:r>
              <a:rPr lang="ja-JP" altLang="en-US" sz="3200" b="1">
                <a:solidFill>
                  <a:srgbClr val="C00000"/>
                </a:solidFill>
              </a:rPr>
              <a:t>偏 行 己 路 </a:t>
            </a:r>
            <a:r>
              <a:rPr lang="ja-JP" altLang="en-US" sz="3200" b="1">
                <a:solidFill>
                  <a:srgbClr val="0432FF"/>
                </a:solidFill>
              </a:rPr>
              <a:t>； </a:t>
            </a:r>
            <a:r>
              <a:rPr lang="ja-JP" altLang="en-US" sz="3200" b="1">
                <a:solidFill>
                  <a:srgbClr val="C00000"/>
                </a:solidFill>
              </a:rPr>
              <a:t>耶 和 華 使 我 們 眾 人 的 罪 孽 都 歸 在 他 身 上 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45:22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C00000"/>
                </a:solidFill>
              </a:rPr>
              <a:t>地 極 的 人 都 當 仰 望 我 ， 就 必 得 救 ； </a:t>
            </a:r>
            <a:r>
              <a:rPr lang="ja-JP" altLang="en-US" sz="3200" b="1">
                <a:solidFill>
                  <a:srgbClr val="0432FF"/>
                </a:solidFill>
              </a:rPr>
              <a:t>因 為 我 是 神 ， 再 沒 有 別 神 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37BE8-F4F7-BAD3-8E39-9DA4CCE7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08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0FE7-2B69-B6EE-A78E-844DCFEB9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ja-JP" altLang="en-US"/>
              <a:t>五）那生來無罪、被名為「耶穌」的來了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D787E-39B4-12DE-5334-F46DD0300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1085396"/>
            <a:ext cx="11669486" cy="554400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走在這位至高者前的先知，被神啟示，看見祂，就說：「</a:t>
            </a:r>
            <a:r>
              <a:rPr lang="ja-JP" altLang="en-US" sz="3200">
                <a:solidFill>
                  <a:srgbClr val="C00000"/>
                </a:solidFill>
              </a:rPr>
              <a:t>看哪，神的羔羊，除去</a:t>
            </a:r>
            <a:r>
              <a:rPr lang="ja-JP" altLang="en-US" sz="3200"/>
              <a:t>（或譯：背負）</a:t>
            </a:r>
            <a:r>
              <a:rPr lang="ja-JP" altLang="en-US" sz="3200">
                <a:solidFill>
                  <a:srgbClr val="C00000"/>
                </a:solidFill>
              </a:rPr>
              <a:t>世人罪孽的</a:t>
            </a:r>
            <a:r>
              <a:rPr lang="ja-JP" altLang="en-US" sz="3200"/>
              <a:t>！」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這位耶穌自己也對德高望重的猶太人先生說：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0432FF"/>
                </a:solidFill>
              </a:rPr>
              <a:t>約</a:t>
            </a:r>
            <a:r>
              <a:rPr lang="en-US" altLang="ja-JP" sz="3200" b="1" dirty="0">
                <a:solidFill>
                  <a:srgbClr val="0432FF"/>
                </a:solidFill>
              </a:rPr>
              <a:t>3:10-11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耶 穌 回 答 說 ： 「 你 是 以 色 列 人 的 先 生 ， 還 不 明 白 這 事 嗎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我 實 實 在 在 的 告 訴 你 ， </a:t>
            </a:r>
            <a:r>
              <a:rPr lang="ja-JP" altLang="en-US" sz="3200" b="1">
                <a:solidFill>
                  <a:srgbClr val="C00000"/>
                </a:solidFill>
              </a:rPr>
              <a:t>我 們 </a:t>
            </a:r>
            <a:r>
              <a:rPr lang="ja-JP" altLang="en-US" sz="3200" b="1">
                <a:solidFill>
                  <a:srgbClr val="0432FF"/>
                </a:solidFill>
              </a:rPr>
              <a:t>所 說 的 是 </a:t>
            </a:r>
            <a:r>
              <a:rPr lang="ja-JP" altLang="en-US" sz="3200" b="1">
                <a:solidFill>
                  <a:srgbClr val="C00000"/>
                </a:solidFill>
              </a:rPr>
              <a:t>我 們</a:t>
            </a:r>
            <a:r>
              <a:rPr lang="ja-JP" altLang="en-US" sz="3200" b="1">
                <a:solidFill>
                  <a:srgbClr val="0432FF"/>
                </a:solidFill>
              </a:rPr>
              <a:t> 知 道 的 ； </a:t>
            </a:r>
            <a:r>
              <a:rPr lang="ja-JP" altLang="en-US" sz="3200" b="1">
                <a:solidFill>
                  <a:srgbClr val="C00000"/>
                </a:solidFill>
              </a:rPr>
              <a:t>我 們</a:t>
            </a:r>
            <a:r>
              <a:rPr lang="ja-JP" altLang="en-US" sz="3200" b="1">
                <a:solidFill>
                  <a:srgbClr val="0432FF"/>
                </a:solidFill>
              </a:rPr>
              <a:t> 所 見 證 的 是 </a:t>
            </a:r>
            <a:r>
              <a:rPr lang="ja-JP" altLang="en-US" sz="3200" b="1">
                <a:solidFill>
                  <a:srgbClr val="C00000"/>
                </a:solidFill>
              </a:rPr>
              <a:t>我 們</a:t>
            </a:r>
            <a:r>
              <a:rPr lang="ja-JP" altLang="en-US" sz="3200" b="1">
                <a:solidFill>
                  <a:srgbClr val="0432FF"/>
                </a:solidFill>
              </a:rPr>
              <a:t> 見 過 的 ； 你 們 卻 不 領 受 </a:t>
            </a:r>
            <a:r>
              <a:rPr lang="ja-JP" altLang="en-US" sz="3200" b="1">
                <a:solidFill>
                  <a:srgbClr val="C00000"/>
                </a:solidFill>
              </a:rPr>
              <a:t>我 們</a:t>
            </a:r>
            <a:r>
              <a:rPr lang="ja-JP" altLang="en-US" sz="3200" b="1">
                <a:solidFill>
                  <a:srgbClr val="0432FF"/>
                </a:solidFill>
              </a:rPr>
              <a:t> 的 見 證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36863-0FDD-B99D-801B-DCFA6C25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3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5AA6-638A-E435-2E57-B1827C2CB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948"/>
            <a:ext cx="10515600" cy="1325563"/>
          </a:xfrm>
        </p:spPr>
        <p:txBody>
          <a:bodyPr/>
          <a:lstStyle/>
          <a:p>
            <a:r>
              <a:rPr lang="ja-JP" altLang="en-US"/>
              <a:t>「我們」指「聖靈與耶穌的心」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2983-EF71-0642-D714-38846418B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455511"/>
            <a:ext cx="10515600" cy="47820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結</a:t>
            </a:r>
            <a:r>
              <a:rPr lang="en-US" altLang="ja-JP" sz="3200" dirty="0"/>
              <a:t>11:19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我 要 使 他 們 有 合 一 的 心 ， 也 </a:t>
            </a:r>
            <a:r>
              <a:rPr lang="ja-JP" altLang="en-US" sz="3200" b="1">
                <a:solidFill>
                  <a:srgbClr val="C00000"/>
                </a:solidFill>
              </a:rPr>
              <a:t>要 將 新 靈 放 在 他 們 裡 面 ， </a:t>
            </a:r>
            <a:r>
              <a:rPr lang="ja-JP" altLang="en-US" sz="3200" b="1">
                <a:solidFill>
                  <a:srgbClr val="0432FF"/>
                </a:solidFill>
              </a:rPr>
              <a:t>又 從 他 們 肉 體 中 除 掉 石 心 ， 賜 給 他 們 肉 心 ，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結</a:t>
            </a:r>
            <a:r>
              <a:rPr lang="en-US" altLang="ja-JP" sz="3200" dirty="0"/>
              <a:t>36:26-27</a:t>
            </a:r>
            <a:endParaRPr lang="en-US" sz="3200" dirty="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我 也 </a:t>
            </a:r>
            <a:r>
              <a:rPr lang="ja-JP" altLang="en-US" sz="3200" b="1">
                <a:solidFill>
                  <a:srgbClr val="C00000"/>
                </a:solidFill>
              </a:rPr>
              <a:t>要 賜 給 你 們 一 個 新 心 ， 將 新 靈 放 在 你 們 裡 面 ，</a:t>
            </a:r>
            <a:r>
              <a:rPr lang="ja-JP" altLang="en-US" sz="3200" b="1">
                <a:solidFill>
                  <a:srgbClr val="0432FF"/>
                </a:solidFill>
              </a:rPr>
              <a:t> 又 從 你 們 的 肉 體 中 除 掉 石 心 ， 賜 給 你 們 肉 心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我 必 將 我 的 靈 放 在 你 們 裡 面 ， </a:t>
            </a:r>
            <a:r>
              <a:rPr lang="ja-JP" altLang="en-US" sz="3200" b="1">
                <a:solidFill>
                  <a:srgbClr val="C00000"/>
                </a:solidFill>
              </a:rPr>
              <a:t>使 你 們 順 從 我 的 律 例 ， 謹 守 遵 行 我 的 典 章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A1D88-563C-1BF7-46C8-93CEDAA24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12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629A7-ED47-CA6B-F41B-998C6B5C6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370114"/>
            <a:ext cx="10972800" cy="580684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0432FF"/>
                </a:solidFill>
              </a:rPr>
              <a:t>約</a:t>
            </a:r>
            <a:r>
              <a:rPr lang="en-US" altLang="ja-JP" sz="3200" b="1" dirty="0">
                <a:solidFill>
                  <a:srgbClr val="0432FF"/>
                </a:solidFill>
              </a:rPr>
              <a:t>3:12-15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我 對 你 們 說 地 上 的 事 ， 你 們 尚 且 不 信 ， 若 說 天 上 的 事 ， 如 何 能 信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C00000"/>
                </a:solidFill>
              </a:rPr>
              <a:t>除 了 從 天 降 下 、 仍 舊 在 天 的 人 子 ， </a:t>
            </a:r>
            <a:r>
              <a:rPr lang="ja-JP" altLang="en-US" sz="3200" b="1">
                <a:solidFill>
                  <a:srgbClr val="0432FF"/>
                </a:solidFill>
              </a:rPr>
              <a:t>沒 有 人 升 過 天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摩 西 在 曠 野 怎 樣 舉 蛇 ， 人 子 也 必 照 樣 被 舉 起 來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C00000"/>
                </a:solidFill>
              </a:rPr>
              <a:t>叫 一 切 信 他 的 都 得 永 生 </a:t>
            </a:r>
            <a:r>
              <a:rPr lang="ja-JP" altLang="en-US" sz="3200" b="1">
                <a:solidFill>
                  <a:srgbClr val="0432FF"/>
                </a:solidFill>
              </a:rPr>
              <a:t>（ 或 作 ： 叫 一 切 信 的 人 在 他 裡 面 得 永 生 ）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631C2-0E77-0DF3-EA86-10408884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F12E-420D-924C-915A-DC9D893383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12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2045</Words>
  <Application>Microsoft Macintosh PowerPoint</Application>
  <PresentationFormat>Widescreen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神愛我們, 揀選了我們（一） </vt:lpstr>
      <vt:lpstr>因 神的大愛，先來感謝讚美 祂</vt:lpstr>
      <vt:lpstr>一) 回想我們人類是如何存在這世上的 </vt:lpstr>
      <vt:lpstr>二)認知我們人類是如何成為罪人的</vt:lpstr>
      <vt:lpstr>PowerPoint Presentation</vt:lpstr>
      <vt:lpstr>PowerPoint Presentation</vt:lpstr>
      <vt:lpstr>三）耶和華神卻是有意並應許施行拯救的</vt:lpstr>
      <vt:lpstr>PowerPoint Presentation</vt:lpstr>
      <vt:lpstr>PowerPoint Presentation</vt:lpstr>
      <vt:lpstr>PowerPoint Presentation</vt:lpstr>
      <vt:lpstr>PowerPoint Presentation</vt:lpstr>
      <vt:lpstr>四）神創造了日月星辰，於是，日子一天天地過，時間就這樣像一條河，自上古流到西元前、後的分界點.一位神所命定的「神的義僕」被差遣來成全 神所應許的救贖 </vt:lpstr>
      <vt:lpstr>五）那生來無罪、被名為「耶穌」的來了</vt:lpstr>
      <vt:lpstr>「我們」指「聖靈與耶穌的心」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Cheng, Shyueh-rwong C</dc:creator>
  <cp:lastModifiedBy>Cheng, Shyueh-rwong C</cp:lastModifiedBy>
  <cp:revision>2</cp:revision>
  <dcterms:created xsi:type="dcterms:W3CDTF">2026-01-18T12:28:16Z</dcterms:created>
  <dcterms:modified xsi:type="dcterms:W3CDTF">2026-01-18T13:37:19Z</dcterms:modified>
</cp:coreProperties>
</file>