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72" r:id="rId4"/>
    <p:sldId id="263" r:id="rId5"/>
    <p:sldId id="273" r:id="rId6"/>
    <p:sldId id="258" r:id="rId7"/>
    <p:sldId id="274" r:id="rId8"/>
    <p:sldId id="266" r:id="rId9"/>
    <p:sldId id="275" r:id="rId10"/>
    <p:sldId id="267" r:id="rId11"/>
    <p:sldId id="268" r:id="rId12"/>
    <p:sldId id="259" r:id="rId13"/>
    <p:sldId id="269" r:id="rId14"/>
    <p:sldId id="260" r:id="rId15"/>
    <p:sldId id="270" r:id="rId16"/>
    <p:sldId id="271" r:id="rId17"/>
    <p:sldId id="261" r:id="rId18"/>
    <p:sldId id="26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008F00"/>
    <a:srgbClr val="009051"/>
    <a:srgbClr val="943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17" d="100"/>
          <a:sy n="117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20E788-6E7D-244B-84A0-7DC8C430BF00}" type="datetimeFigureOut">
              <a:rPr lang="en-US" smtClean="0"/>
              <a:t>1/11/26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08D03-1BBB-8C45-A38A-ED141FCAE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546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08D03-1BBB-8C45-A38A-ED141FCAE75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757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A4DE6-A711-FCF7-8F34-730D340C37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725B0B-21E4-8D95-B6BB-08F593610F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11790-FE5E-56CA-C47C-562C65A1D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62EAE-B8DB-0441-A65C-8EE9E3179600}" type="datetime1">
              <a:rPr lang="en-US" smtClean="0"/>
              <a:t>1/11/26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57A912-4C5B-06F0-A05B-47762D864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EF17C-AE81-5D21-577E-A39155C0A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FE229-E7F7-5E4F-A5DB-760BD857C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20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A4968-A1E4-639A-6F48-331533C43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81264-EE11-686A-13DB-59C9E3384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2049F3-E3BE-AB3C-FA62-7877704CA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F2EC1-7B34-1C4D-9E17-CE326C19C25C}" type="datetime1">
              <a:rPr lang="en-US" smtClean="0"/>
              <a:t>1/11/26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37916-64E9-6D06-B6C5-44C14D95A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2598A0-097C-B580-E8F4-C0C03CF84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FE229-E7F7-5E4F-A5DB-760BD857C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253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E44A5-0B26-7FE5-D3DA-9BD0BB755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57750D-4F6D-9A57-36B2-EB15301971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783246-6DFF-E7D4-981F-E728EF4A6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FFAF4-1F45-904A-8684-3EE8CAA446B7}" type="datetime1">
              <a:rPr lang="en-US" smtClean="0"/>
              <a:t>1/11/26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A11844-EC58-826F-0487-BAD6EB9E1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848E32-6BCE-2B7A-BA3E-E1587D229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FE229-E7F7-5E4F-A5DB-760BD857C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010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73264-11FF-5C96-D2CD-C31E77DB8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F35C35-5D00-A397-FABF-89EF77217E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DB12F6-5B53-CEA7-4D87-F3D781A634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BB8297-1137-C405-99CE-D7A28EFC9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FD418-428E-694D-A224-4093A97362FB}" type="datetime1">
              <a:rPr lang="en-US" smtClean="0"/>
              <a:t>1/11/26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624B2F-EAA7-3636-F326-028B08D9C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C217BB-802F-7A23-8964-4F58B65A8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FE229-E7F7-5E4F-A5DB-760BD857C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416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35E15-C2F7-FEC7-FFE9-039A6FAB7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ED3F8-B253-CB97-82C5-4460E68541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86BB9-F72B-D18F-EA0C-D33290839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1798B5-67EC-2E22-D325-1F85660718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B8CEA8-AB7B-315F-83C9-C94CC5AB72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B00960-DC1F-5949-E9C8-970C9F6B7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77F35-181D-1C45-BFD6-433D018FB17E}" type="datetime1">
              <a:rPr lang="en-US" smtClean="0"/>
              <a:t>1/11/26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AB8931-ADD2-232B-1F11-C4363F161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310067-C0D4-92CC-E21F-34575EF6A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FE229-E7F7-5E4F-A5DB-760BD857C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08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14B07-B039-742A-D9F2-6BDA7BAF6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3E0121-4E90-5B6F-F426-FC2A73D5F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BFCA7-B497-BC46-AFC2-7B2084AC5818}" type="datetime1">
              <a:rPr lang="en-US" smtClean="0"/>
              <a:t>1/11/26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B36C9B-F8EA-9CD6-B1F0-C8C27D0BB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029D27-7EBC-10CE-05E2-D7AEF013E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FE229-E7F7-5E4F-A5DB-760BD857C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546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860976-E7CE-3FF8-45C5-931918E0C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1DC73-9B8D-4F4B-B107-F2CF840D33D8}" type="datetime1">
              <a:rPr lang="en-US" smtClean="0"/>
              <a:t>1/11/26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35E301-FA1E-E43D-79C8-5A204D59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44B4A8-08AA-058E-80AA-02FDA2310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FE229-E7F7-5E4F-A5DB-760BD857C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344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641E0-158B-DBE2-3C65-0BA0A0F1B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93281-5BDA-1B68-93C5-5084F4F390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9D0CCD-4563-FB97-9567-FEA4427587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742C82-8663-3998-847D-721EB119E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233B7-0D37-AA44-87ED-87B3C367C84C}" type="datetime1">
              <a:rPr lang="en-US" smtClean="0"/>
              <a:t>1/11/26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86DAFD-B7D0-51BF-3082-8F4F60103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96175F-E2BA-C9D6-3B19-AB8D270DD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FE229-E7F7-5E4F-A5DB-760BD857C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90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CE4E7-9C24-6EDE-DBF0-60AAE4F65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352C6D-E691-257B-28ED-C61C1B5E58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193C88-C751-A877-FF49-D0B46E68EF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261C9C-3B03-0238-CD14-AEA38B9AD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A31F4-0ADB-1F4E-97C3-DE106EA8CBEC}" type="datetime1">
              <a:rPr lang="en-US" smtClean="0"/>
              <a:t>1/11/26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54D1A5-7FC0-F4D8-D9A8-4DFB82AFA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1ABEB0-C037-7256-28F8-E24C96A1C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FE229-E7F7-5E4F-A5DB-760BD857C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245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92B17-63A8-11F0-F936-61EBC094E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FB7550-9E40-A5BA-2091-A1BEB5D25A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3FF5DD-71ED-3334-7BE2-0D18D60F9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262EF-9CFB-B947-A36B-B4DBDE94D524}" type="datetime1">
              <a:rPr lang="en-US" smtClean="0"/>
              <a:t>1/11/26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6DAA9F-068B-9EA7-23AB-B9ED5DC99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3F8B06-0AAC-5A0B-E0E2-94B5D8507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FE229-E7F7-5E4F-A5DB-760BD857C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778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121F92-5380-75C1-E40F-D09E2B0FD1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61CA53-C13B-4FFF-82B5-F550E87752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A1455D-27ED-A136-4D4E-8597804EA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483A4-9201-6F44-8F4B-6F397D708C64}" type="datetime1">
              <a:rPr lang="en-US" smtClean="0"/>
              <a:t>1/11/26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9E62BD-7161-AA8C-A1AD-6D67A9654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475843-446C-7AEF-F98F-5940DA9F4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FE229-E7F7-5E4F-A5DB-760BD857C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74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D087F4-1F0B-CC67-E8DB-2A5FB9B2F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7F36ED-C14A-57B3-BE7D-7A7A76CCDC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1645C9-35CE-0C0E-1CE9-A50818E225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5265DF-E75F-4E49-BD96-F4C57A0A74FB}" type="datetime1">
              <a:rPr lang="en-US" smtClean="0"/>
              <a:t>1/11/26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4D6278-9753-0A3A-1E31-B7494BB802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4B5E79-508F-00CF-D52D-17BDE382E1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EFE229-E7F7-5E4F-A5DB-760BD857C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042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4" name="Rectangle 1043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環境永續 生生不息 天然建材,木建材,全天然建材,綠建材,呼吸建材,健康綠建材.愛護地球,友善環境,節能減碳,綠色永續">
            <a:extLst>
              <a:ext uri="{FF2B5EF4-FFF2-40B4-BE49-F238E27FC236}">
                <a16:creationId xmlns:a16="http://schemas.microsoft.com/office/drawing/2014/main" id="{9389A03F-09BF-3A43-CFE6-D5DC42536E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87" b="15390"/>
          <a:stretch>
            <a:fillRect/>
          </a:stretch>
        </p:blipFill>
        <p:spPr bwMode="auto">
          <a:xfrm>
            <a:off x="2519309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6" name="Rectangle 1045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F91A86-91D8-D0F8-EFD6-3B5AA439EC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39" y="0"/>
            <a:ext cx="5195367" cy="4617314"/>
          </a:xfrm>
          <a:noFill/>
        </p:spPr>
        <p:txBody>
          <a:bodyPr>
            <a:normAutofit fontScale="90000"/>
          </a:bodyPr>
          <a:lstStyle/>
          <a:p>
            <a:br>
              <a:rPr lang="ja-JP" altLang="en-US" sz="4800" b="1"/>
            </a:br>
            <a:r>
              <a:rPr lang="ja-JP" altLang="en-US" sz="4800" b="1"/>
              <a:t>被煉淨、製作、</a:t>
            </a:r>
            <a:br>
              <a:rPr lang="en-US" altLang="ja-JP" sz="4800" b="1" dirty="0"/>
            </a:br>
            <a:r>
              <a:rPr lang="ja-JP" altLang="en-US" sz="4800" b="1"/>
              <a:t>成全的新生命會代代相傳</a:t>
            </a:r>
            <a:br>
              <a:rPr lang="en-US" altLang="ja-JP" sz="4800" b="1" dirty="0"/>
            </a:br>
            <a:br>
              <a:rPr lang="en-US" altLang="ja-JP" sz="4800" b="1" dirty="0"/>
            </a:br>
            <a:r>
              <a:rPr lang="en-US" altLang="ja-JP" sz="3100" b="1" dirty="0"/>
              <a:t>The new life purified, transformed, and perfected by God will be passed down from generation to generation</a:t>
            </a:r>
            <a:endParaRPr lang="en-US" sz="31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2551B9-7DBC-2C6F-FEB3-4D8C3AABCC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7491" y="4871031"/>
            <a:ext cx="3973386" cy="1485319"/>
          </a:xfrm>
          <a:noFill/>
        </p:spPr>
        <p:txBody>
          <a:bodyPr>
            <a:normAutofit fontScale="92500" lnSpcReduction="10000"/>
          </a:bodyPr>
          <a:lstStyle/>
          <a:p>
            <a:r>
              <a:rPr lang="ja-JP" altLang="en-US"/>
              <a:t>柯春佳牧師</a:t>
            </a:r>
            <a:endParaRPr lang="en-US" altLang="ja-JP" dirty="0"/>
          </a:p>
          <a:p>
            <a:r>
              <a:rPr lang="en-US" altLang="ja-JP" dirty="0"/>
              <a:t>Pastor Esther Cheng </a:t>
            </a:r>
          </a:p>
          <a:p>
            <a:r>
              <a:rPr lang="en-US" altLang="ja-JP" dirty="0"/>
              <a:t>2026</a:t>
            </a:r>
            <a:r>
              <a:rPr lang="ja-JP" altLang="en-US"/>
              <a:t>年</a:t>
            </a:r>
            <a:r>
              <a:rPr lang="en-US" altLang="ja-JP" dirty="0"/>
              <a:t>1</a:t>
            </a:r>
            <a:r>
              <a:rPr lang="ja-JP" altLang="en-US"/>
              <a:t>月</a:t>
            </a:r>
            <a:r>
              <a:rPr lang="en-US" altLang="ja-JP" dirty="0"/>
              <a:t>11</a:t>
            </a:r>
            <a:r>
              <a:rPr lang="ja-JP" altLang="en-US"/>
              <a:t>日</a:t>
            </a:r>
            <a:br>
              <a:rPr lang="ja-JP" altLang="en-US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113074-871C-2920-BB2B-76C86E134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CEFE229-E7F7-5E4F-A5DB-760BD857CBD2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989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9FC56-4BBA-7A03-C2A4-D119D2573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81" y="-228819"/>
            <a:ext cx="11824718" cy="2780996"/>
          </a:xfrm>
        </p:spPr>
        <p:txBody>
          <a:bodyPr>
            <a:normAutofit/>
          </a:bodyPr>
          <a:lstStyle/>
          <a:p>
            <a:r>
              <a:rPr lang="ja-JP" altLang="en-US" sz="4000" b="1"/>
              <a:t>一）承受屬靈前輩的屬靈產業</a:t>
            </a:r>
            <a:br>
              <a:rPr lang="en-US" altLang="ja-JP" sz="4000" b="1" dirty="0"/>
            </a:br>
            <a:r>
              <a:rPr lang="ja-JP" altLang="en-US" sz="4000" b="1"/>
              <a:t>也傳遞我們從神所得的給下一代</a:t>
            </a:r>
            <a:br>
              <a:rPr lang="en-US" altLang="ja-JP" sz="3200" dirty="0"/>
            </a:br>
            <a:r>
              <a:rPr lang="en-US" altLang="ja-JP" sz="2800" b="1" dirty="0">
                <a:solidFill>
                  <a:srgbClr val="008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Receiving spiritual inheritance from our spiritual predecessors and passing on what we have received from God to the next generation</a:t>
            </a:r>
            <a:endParaRPr lang="en-US" sz="2800" b="1" dirty="0">
              <a:solidFill>
                <a:srgbClr val="008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C0F8B0-06C2-B4AC-2EE1-D6585B353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81" y="2362426"/>
            <a:ext cx="11824717" cy="435904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ja-JP" altLang="en-US" sz="3200"/>
              <a:t>自從我們信心的先祖亞伯蘭（後改名為亞伯拉罕）</a:t>
            </a:r>
            <a:r>
              <a:rPr lang="ja-JP" altLang="en-US" sz="3200">
                <a:solidFill>
                  <a:srgbClr val="FF0000"/>
                </a:solidFill>
              </a:rPr>
              <a:t>信從神</a:t>
            </a:r>
            <a:r>
              <a:rPr lang="ja-JP" altLang="en-US" sz="3200"/>
              <a:t>到如今</a:t>
            </a:r>
            <a:r>
              <a:rPr lang="en-US" altLang="ja-JP" sz="3200" dirty="0"/>
              <a:t>4000</a:t>
            </a:r>
            <a:r>
              <a:rPr lang="ja-JP" altLang="en-US" sz="3200"/>
              <a:t>多年了。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sz="3200"/>
              <a:t>歷世歷代敬畏 神，仰望祂慈愛的人們，生命都蒙福，得了改變。特別在主耶穌死而復活後，向跟隨祂的門徒吹了一口氣，說</a:t>
            </a:r>
            <a:r>
              <a:rPr lang="en-US" altLang="ja-JP" sz="3200" dirty="0"/>
              <a:t>:</a:t>
            </a:r>
            <a:r>
              <a:rPr lang="ja-JP" altLang="en-US" sz="3200"/>
              <a:t>「你們受聖靈」</a:t>
            </a:r>
            <a:endParaRPr lang="en-US" altLang="ja-JP" sz="3200" dirty="0"/>
          </a:p>
          <a:p>
            <a:pPr marL="0" indent="0">
              <a:buNone/>
            </a:pPr>
            <a:r>
              <a:rPr lang="en-US" altLang="ja-JP" dirty="0"/>
              <a:t>It has been over 4,000 years since our ancestor of faith, Abram (later renamed Abraham), believed in God.</a:t>
            </a:r>
          </a:p>
          <a:p>
            <a:pPr marL="0" indent="0">
              <a:buNone/>
            </a:pPr>
            <a:r>
              <a:rPr lang="en-US" altLang="ja-JP" dirty="0"/>
              <a:t>Throughout the ages, those who feared God and looked to His loving kindness have had their lives </a:t>
            </a:r>
            <a:r>
              <a:rPr lang="en-US" altLang="ja-JP" b="1" dirty="0"/>
              <a:t>blessed and transformed</a:t>
            </a:r>
            <a:r>
              <a:rPr lang="en-US" altLang="ja-JP" dirty="0"/>
              <a:t>.  Especially after the death and resurrection of the Lord Jesus, He breathed on His disciples and said</a:t>
            </a:r>
            <a:r>
              <a:rPr lang="en-US" altLang="ja-JP" b="1" dirty="0"/>
              <a:t>, "Receive the Holy Spirit."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C81A00-4213-3959-A333-5874B3267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FE229-E7F7-5E4F-A5DB-760BD857CBD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530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F5D1F-8985-FA03-411D-8ACE1A5F86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42" y="136525"/>
            <a:ext cx="11762984" cy="6584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那叫人活的（真神的）靈就使祂的門徒有了神生命的靈</a:t>
            </a:r>
            <a:r>
              <a:rPr lang="en-US" altLang="ja-JP" sz="3200" dirty="0"/>
              <a:t>,</a:t>
            </a:r>
            <a:r>
              <a:rPr lang="ja-JP" altLang="en-US" sz="3200"/>
              <a:t>內住在他們裏面，他們就重生了。以後，他們</a:t>
            </a:r>
            <a:r>
              <a:rPr lang="ja-JP" altLang="en-US" sz="3200" b="1">
                <a:solidFill>
                  <a:srgbClr val="C00000"/>
                </a:solidFill>
              </a:rPr>
              <a:t>繼續聽從</a:t>
            </a:r>
            <a:r>
              <a:rPr lang="ja-JP" altLang="en-US" sz="3200"/>
              <a:t>主耶穌在升天之前對他們的囑咐，聚</a:t>
            </a:r>
            <a:r>
              <a:rPr lang="ja-JP" altLang="en-US" sz="3200" b="1">
                <a:solidFill>
                  <a:srgbClr val="C00000"/>
                </a:solidFill>
              </a:rPr>
              <a:t>在耶路撒冷</a:t>
            </a:r>
            <a:r>
              <a:rPr lang="ja-JP" altLang="en-US" sz="3200"/>
              <a:t>的某處地方</a:t>
            </a:r>
            <a:r>
              <a:rPr lang="ja-JP" altLang="en-US" sz="3200" b="1">
                <a:solidFill>
                  <a:srgbClr val="C00000"/>
                </a:solidFill>
              </a:rPr>
              <a:t>一起禱告</a:t>
            </a:r>
            <a:r>
              <a:rPr lang="ja-JP" altLang="en-US" sz="3200"/>
              <a:t>、</a:t>
            </a:r>
            <a:r>
              <a:rPr lang="ja-JP" altLang="en-US" sz="3200" b="1">
                <a:solidFill>
                  <a:srgbClr val="C00000"/>
                </a:solidFill>
              </a:rPr>
              <a:t>等候父所應許的「聖靈的洗」</a:t>
            </a:r>
            <a:r>
              <a:rPr lang="ja-JP" altLang="en-US" sz="3200"/>
              <a:t>；</a:t>
            </a:r>
            <a:r>
              <a:rPr lang="en-US" altLang="ja-JP" sz="3200" dirty="0"/>
              <a:t>10</a:t>
            </a:r>
            <a:r>
              <a:rPr lang="ja-JP" altLang="en-US" sz="3200"/>
              <a:t>天到的五旬節那天，他們就</a:t>
            </a:r>
            <a:r>
              <a:rPr lang="ja-JP" altLang="en-US" sz="3200" b="1">
                <a:solidFill>
                  <a:srgbClr val="C00000"/>
                </a:solidFill>
              </a:rPr>
              <a:t>得了聖靈的大澆灌</a:t>
            </a:r>
            <a:r>
              <a:rPr lang="ja-JP" altLang="en-US" sz="3200"/>
              <a:t>；從那時候起，他們就更加跟隨聖靈的引導，與 神同在同行，他們的生命更大不一樣了。</a:t>
            </a:r>
          </a:p>
          <a:p>
            <a:pPr marL="0" indent="0">
              <a:buNone/>
            </a:pPr>
            <a:r>
              <a:rPr lang="en-US" dirty="0"/>
              <a:t>The life-giving Spirit (of the true God) empowered His disciples with the Spirit of divine life, dwelling within them, and they were born again.  Afterward, they continued to </a:t>
            </a:r>
            <a:r>
              <a:rPr lang="en-US" b="1" dirty="0">
                <a:solidFill>
                  <a:srgbClr val="008F00"/>
                </a:solidFill>
              </a:rPr>
              <a:t>obey the instructions </a:t>
            </a:r>
            <a:r>
              <a:rPr lang="en-US" dirty="0"/>
              <a:t>that the Lord Jesus gave them before His ascension, </a:t>
            </a:r>
            <a:r>
              <a:rPr lang="en-US" b="1" dirty="0">
                <a:solidFill>
                  <a:srgbClr val="008F00"/>
                </a:solidFill>
              </a:rPr>
              <a:t>gathering in Jerusalem to pray and wait for the "baptism of the Holy Spirit" </a:t>
            </a:r>
            <a:r>
              <a:rPr lang="en-US" dirty="0"/>
              <a:t>promised by the Father. On the day of Pentecost, ten days later, they received a </a:t>
            </a:r>
            <a:r>
              <a:rPr lang="en-US" b="1" dirty="0">
                <a:solidFill>
                  <a:srgbClr val="008F00"/>
                </a:solidFill>
              </a:rPr>
              <a:t>great outpouring of the Holy Spirit. </a:t>
            </a:r>
            <a:r>
              <a:rPr lang="en-US" dirty="0"/>
              <a:t>From that time on, they </a:t>
            </a:r>
            <a:r>
              <a:rPr lang="en-US" b="1" dirty="0">
                <a:solidFill>
                  <a:srgbClr val="008F00"/>
                </a:solidFill>
              </a:rPr>
              <a:t>followed the guidance of the Holy Spirit even more closely,</a:t>
            </a:r>
            <a:r>
              <a:rPr lang="en-US" dirty="0"/>
              <a:t> walking and living in </a:t>
            </a:r>
            <a:r>
              <a:rPr lang="en-US" b="1" dirty="0">
                <a:solidFill>
                  <a:srgbClr val="008F00"/>
                </a:solidFill>
              </a:rPr>
              <a:t>fellowship with God, </a:t>
            </a:r>
            <a:r>
              <a:rPr lang="en-US" dirty="0"/>
              <a:t>and their lives were transformed in a profound way.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DB2DDC-FA5A-F0F7-0033-76EE81CF3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FE229-E7F7-5E4F-A5DB-760BD857CBD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676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A7F049-55D4-40F0-25BD-89DD57D398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372" y="136525"/>
            <a:ext cx="11662775" cy="6584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500"/>
              <a:t>於是</a:t>
            </a:r>
            <a:r>
              <a:rPr lang="en-US" altLang="ja-JP" sz="3500" dirty="0"/>
              <a:t>:</a:t>
            </a:r>
            <a:r>
              <a:rPr lang="ja-JP" altLang="en-US" sz="3500"/>
              <a:t> </a:t>
            </a:r>
            <a:endParaRPr lang="en-US" altLang="ja-JP" sz="3500" dirty="0"/>
          </a:p>
          <a:p>
            <a:pPr marL="0" indent="0">
              <a:buNone/>
            </a:pPr>
            <a:r>
              <a:rPr lang="en-US" sz="3500" dirty="0"/>
              <a:t>a.</a:t>
            </a:r>
            <a:r>
              <a:rPr lang="ja-JP" altLang="en-US" sz="3500"/>
              <a:t>聖誕節（聖子降生在馬槽，也降生在世上罪人心裏）</a:t>
            </a:r>
            <a:r>
              <a:rPr lang="en-US" altLang="ja-JP" sz="3500" dirty="0"/>
              <a:t>.</a:t>
            </a:r>
          </a:p>
          <a:p>
            <a:pPr marL="0" indent="0">
              <a:buNone/>
            </a:pPr>
            <a:r>
              <a:rPr lang="en-US" sz="3500" dirty="0"/>
              <a:t>b.</a:t>
            </a:r>
            <a:r>
              <a:rPr lang="ja-JP" altLang="en-US" sz="3500"/>
              <a:t>受難節（主耶穌為救贖世上罪人而受苦受死）</a:t>
            </a:r>
          </a:p>
          <a:p>
            <a:pPr marL="0" indent="0">
              <a:buNone/>
            </a:pPr>
            <a:r>
              <a:rPr lang="en-US" sz="3500" dirty="0"/>
              <a:t>c.</a:t>
            </a:r>
            <a:r>
              <a:rPr lang="ja-JP" altLang="en-US" sz="3500"/>
              <a:t>復活節（耶穌死後三天復活）</a:t>
            </a:r>
            <a:endParaRPr lang="en-US" altLang="ja-JP" sz="3500" dirty="0"/>
          </a:p>
          <a:p>
            <a:pPr marL="0" indent="0">
              <a:buNone/>
            </a:pPr>
            <a:r>
              <a:rPr lang="en-US" altLang="ja-JP" sz="3500" dirty="0"/>
              <a:t>Therefore:</a:t>
            </a:r>
          </a:p>
          <a:p>
            <a:pPr marL="0" indent="0">
              <a:buNone/>
            </a:pPr>
            <a:r>
              <a:rPr lang="en-US" altLang="ja-JP" sz="3500" dirty="0"/>
              <a:t>a. Christmas (The Son of God was born in a manger; and also born in the hearts of sinners in the world).</a:t>
            </a:r>
          </a:p>
          <a:p>
            <a:pPr marL="0" indent="0">
              <a:buNone/>
            </a:pPr>
            <a:r>
              <a:rPr lang="en-US" altLang="ja-JP" sz="3500" dirty="0"/>
              <a:t>b. Good Friday (Lord Jesus suffered and died to redeem the sinners of the world).</a:t>
            </a:r>
          </a:p>
          <a:p>
            <a:pPr marL="0" indent="0">
              <a:buNone/>
            </a:pPr>
            <a:r>
              <a:rPr lang="en-US" altLang="ja-JP" sz="3500" dirty="0"/>
              <a:t>c. Easter (Jesus resurrected three days after his death).</a:t>
            </a:r>
            <a:endParaRPr lang="ja-JP" altLang="en-US" sz="350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9B7BD4-E827-DD34-974A-45AB04A8B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FE229-E7F7-5E4F-A5DB-760BD857CBD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456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C640E-F7F5-46C9-AA56-ECACE62EC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36525"/>
            <a:ext cx="12191999" cy="7078467"/>
          </a:xfrm>
        </p:spPr>
        <p:txBody>
          <a:bodyPr>
            <a:noAutofit/>
          </a:bodyPr>
          <a:lstStyle/>
          <a:p>
            <a:r>
              <a:rPr lang="ja-JP" altLang="en-US" sz="3200"/>
              <a:t>這三節日的實質意義也成了主耶穌那首批使徒們生命的標記</a:t>
            </a:r>
            <a:r>
              <a:rPr lang="en-US" altLang="ja-JP" sz="3200" dirty="0"/>
              <a:t>; </a:t>
            </a:r>
            <a:r>
              <a:rPr lang="ja-JP" altLang="en-US" sz="3200"/>
              <a:t>這屬天的生命已傳流到我們這裏。</a:t>
            </a:r>
          </a:p>
          <a:p>
            <a:r>
              <a:rPr lang="ja-JP" altLang="en-US" sz="3200"/>
              <a:t>雖然我們天然生命的肉身會因年歲的增長而日漸衰弱或甚至衰殘，</a:t>
            </a:r>
            <a:r>
              <a:rPr lang="ja-JP" altLang="en-US" sz="3200" b="1">
                <a:solidFill>
                  <a:srgbClr val="C00000"/>
                </a:solidFill>
              </a:rPr>
              <a:t>但我們裏面屬基督的新生命卻會因更多親近 神而越來越有主的榮耀。</a:t>
            </a:r>
            <a:endParaRPr lang="en-US" altLang="ja-JP" sz="3200" b="1" dirty="0">
              <a:solidFill>
                <a:srgbClr val="C00000"/>
              </a:solidFill>
            </a:endParaRPr>
          </a:p>
          <a:p>
            <a:r>
              <a:rPr lang="ja-JP" altLang="en-US" sz="3200"/>
              <a:t>但願我們的靈命也日漸成熟而能傳流到下一代！</a:t>
            </a:r>
            <a:r>
              <a:rPr lang="ja-JP" altLang="en-US" sz="3200" b="1">
                <a:solidFill>
                  <a:srgbClr val="C00000"/>
                </a:solidFill>
              </a:rPr>
              <a:t>神啊，我們的指望在於祢，甚願我們「因著信」常宣告祢的應許而蒙祢悅納，成全我們心所願的！</a:t>
            </a:r>
            <a:endParaRPr lang="en-US" sz="3200" b="1" dirty="0">
              <a:solidFill>
                <a:srgbClr val="C00000"/>
              </a:solidFill>
            </a:endParaRPr>
          </a:p>
          <a:p>
            <a:r>
              <a:rPr lang="en-US" sz="2400" dirty="0"/>
              <a:t>The true meaning of these three festivals has become a hallmark of the lives of Jesus' first apostles; this heavenly life has been passed down to us.</a:t>
            </a:r>
          </a:p>
          <a:p>
            <a:r>
              <a:rPr lang="en-US" sz="2400" dirty="0"/>
              <a:t>Although our natural physical bodies may weaken or even become frail with age, the </a:t>
            </a:r>
            <a:r>
              <a:rPr lang="en-US" sz="2400" b="1" dirty="0">
                <a:solidFill>
                  <a:srgbClr val="008F00"/>
                </a:solidFill>
              </a:rPr>
              <a:t>new life in Christ within us will grow stronger and more glorious as we draw closer to God.</a:t>
            </a:r>
          </a:p>
          <a:p>
            <a:r>
              <a:rPr lang="en-US" sz="2400" dirty="0"/>
              <a:t>May our spiritual lives also mature and be passed on to the next generation! </a:t>
            </a:r>
            <a:r>
              <a:rPr lang="en-US" sz="2400" b="1" dirty="0">
                <a:solidFill>
                  <a:srgbClr val="008F00"/>
                </a:solidFill>
              </a:rPr>
              <a:t>O God, our hope is in You. May we, "through faith," constantly declare Your promises and be accepted by You, fulfilling the desires of our hearts!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98A8AE-57E9-445E-BC20-145E862B0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FE229-E7F7-5E4F-A5DB-760BD857CBD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576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260101-0F34-7BF4-DC11-14792058D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785" y="249178"/>
            <a:ext cx="11823675" cy="692331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ja-JP" altLang="en-US" sz="3800"/>
              <a:t>如詩篇</a:t>
            </a:r>
            <a:r>
              <a:rPr lang="en-US" altLang="ja-JP" sz="3800" dirty="0"/>
              <a:t>71:14-20, 23 </a:t>
            </a:r>
            <a:r>
              <a:rPr lang="ja-JP" altLang="en-US" sz="3800"/>
              <a:t>所言</a:t>
            </a:r>
            <a:r>
              <a:rPr lang="en-US" altLang="ja-JP" sz="3800" dirty="0"/>
              <a:t>: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800" b="1" baseline="30000" dirty="0">
                <a:solidFill>
                  <a:srgbClr val="0432FF"/>
                </a:solidFill>
              </a:rPr>
              <a:t>14 </a:t>
            </a:r>
            <a:r>
              <a:rPr lang="ja-JP" altLang="en-US" sz="3800" b="1">
                <a:solidFill>
                  <a:srgbClr val="0432FF"/>
                </a:solidFill>
              </a:rPr>
              <a:t>我 卻 </a:t>
            </a:r>
            <a:r>
              <a:rPr lang="ja-JP" altLang="en-US" sz="3800" b="1">
                <a:solidFill>
                  <a:srgbClr val="C00000"/>
                </a:solidFill>
              </a:rPr>
              <a:t>要 常 常 盼 望 </a:t>
            </a:r>
            <a:r>
              <a:rPr lang="ja-JP" altLang="en-US" sz="3800" b="1">
                <a:solidFill>
                  <a:srgbClr val="0432FF"/>
                </a:solidFill>
              </a:rPr>
              <a:t>， 並 </a:t>
            </a:r>
            <a:r>
              <a:rPr lang="ja-JP" altLang="en-US" sz="3800" b="1">
                <a:solidFill>
                  <a:srgbClr val="C00000"/>
                </a:solidFill>
              </a:rPr>
              <a:t>要 越 發 讚 美 你 </a:t>
            </a:r>
            <a:r>
              <a:rPr lang="ja-JP" altLang="en-US" sz="3800" b="1">
                <a:solidFill>
                  <a:srgbClr val="0432FF"/>
                </a:solidFill>
              </a:rPr>
              <a:t>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800" b="1" baseline="30000" dirty="0">
                <a:solidFill>
                  <a:srgbClr val="0432FF"/>
                </a:solidFill>
              </a:rPr>
              <a:t>15 </a:t>
            </a:r>
            <a:r>
              <a:rPr lang="ja-JP" altLang="en-US" sz="3800" b="1">
                <a:solidFill>
                  <a:srgbClr val="0432FF"/>
                </a:solidFill>
              </a:rPr>
              <a:t>我 的 口 終 日 </a:t>
            </a:r>
            <a:r>
              <a:rPr lang="ja-JP" altLang="en-US" sz="3800" b="1">
                <a:solidFill>
                  <a:srgbClr val="C00000"/>
                </a:solidFill>
              </a:rPr>
              <a:t>要 述 說 你 的 公 義 和 你 的 救 恩 ， </a:t>
            </a:r>
            <a:r>
              <a:rPr lang="ja-JP" altLang="en-US" sz="3800" b="1">
                <a:solidFill>
                  <a:srgbClr val="0432FF"/>
                </a:solidFill>
              </a:rPr>
              <a:t>因 我 不 計 其 數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800" b="1" baseline="30000" dirty="0">
                <a:solidFill>
                  <a:srgbClr val="0432FF"/>
                </a:solidFill>
              </a:rPr>
              <a:t>16 </a:t>
            </a:r>
            <a:r>
              <a:rPr lang="ja-JP" altLang="en-US" sz="3800" b="1">
                <a:solidFill>
                  <a:srgbClr val="0432FF"/>
                </a:solidFill>
              </a:rPr>
              <a:t>我 要 來 說 主 ─ 耶 和 華 大 能 的 事 ； 我 單 要 提 說 你 的 公 義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800" b="1" baseline="30000" dirty="0">
                <a:solidFill>
                  <a:srgbClr val="0432FF"/>
                </a:solidFill>
              </a:rPr>
              <a:t>17 </a:t>
            </a:r>
            <a:r>
              <a:rPr lang="ja-JP" altLang="en-US" sz="3800" b="1">
                <a:solidFill>
                  <a:srgbClr val="0432FF"/>
                </a:solidFill>
              </a:rPr>
              <a:t>神 啊 ， 自 我 年 幼 時 ， 你 就 教 訓 我 ； 直 到 如 今 ， 我 傳 揚 你 奇 妙 的 作 為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baseline="30000" dirty="0">
                <a:solidFill>
                  <a:srgbClr val="0432FF"/>
                </a:solidFill>
              </a:rPr>
              <a:t>14</a:t>
            </a:r>
            <a:r>
              <a:rPr lang="en-US" b="1" dirty="0">
                <a:solidFill>
                  <a:srgbClr val="0432FF"/>
                </a:solidFill>
              </a:rPr>
              <a:t>As for me, I will always have hope;</a:t>
            </a:r>
            <a:br>
              <a:rPr lang="en-US" b="1" dirty="0">
                <a:solidFill>
                  <a:srgbClr val="0432FF"/>
                </a:solidFill>
              </a:rPr>
            </a:br>
            <a:r>
              <a:rPr lang="en-US" b="1" dirty="0">
                <a:solidFill>
                  <a:srgbClr val="0432FF"/>
                </a:solidFill>
              </a:rPr>
              <a:t>    I will praise you more and more.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baseline="30000" dirty="0">
                <a:solidFill>
                  <a:srgbClr val="0432FF"/>
                </a:solidFill>
              </a:rPr>
              <a:t>15 </a:t>
            </a:r>
            <a:r>
              <a:rPr lang="en-US" b="1" dirty="0">
                <a:solidFill>
                  <a:srgbClr val="0432FF"/>
                </a:solidFill>
              </a:rPr>
              <a:t>My mouth will tell of your righteous deeds,</a:t>
            </a:r>
            <a:br>
              <a:rPr lang="en-US" b="1" dirty="0">
                <a:solidFill>
                  <a:srgbClr val="0432FF"/>
                </a:solidFill>
              </a:rPr>
            </a:br>
            <a:r>
              <a:rPr lang="en-US" b="1" dirty="0">
                <a:solidFill>
                  <a:srgbClr val="0432FF"/>
                </a:solidFill>
              </a:rPr>
              <a:t>    of your saving acts all day long—</a:t>
            </a:r>
            <a:br>
              <a:rPr lang="en-US" b="1" dirty="0">
                <a:solidFill>
                  <a:srgbClr val="0432FF"/>
                </a:solidFill>
              </a:rPr>
            </a:br>
            <a:r>
              <a:rPr lang="en-US" b="1" dirty="0">
                <a:solidFill>
                  <a:srgbClr val="0432FF"/>
                </a:solidFill>
              </a:rPr>
              <a:t>    though I know not how to relate them all.</a:t>
            </a:r>
            <a:br>
              <a:rPr lang="en-US" b="1" dirty="0">
                <a:solidFill>
                  <a:srgbClr val="0432FF"/>
                </a:solidFill>
              </a:rPr>
            </a:br>
            <a:r>
              <a:rPr lang="en-US" b="1" baseline="30000" dirty="0">
                <a:solidFill>
                  <a:srgbClr val="0432FF"/>
                </a:solidFill>
              </a:rPr>
              <a:t>16 </a:t>
            </a:r>
            <a:r>
              <a:rPr lang="en-US" b="1" dirty="0">
                <a:solidFill>
                  <a:srgbClr val="0432FF"/>
                </a:solidFill>
              </a:rPr>
              <a:t>I will come and proclaim your mighty acts, Sovereign </a:t>
            </a:r>
            <a:r>
              <a:rPr lang="en-US" b="1" cap="small" dirty="0">
                <a:solidFill>
                  <a:srgbClr val="0432FF"/>
                </a:solidFill>
              </a:rPr>
              <a:t>Lord</a:t>
            </a:r>
            <a:r>
              <a:rPr lang="en-US" b="1" dirty="0">
                <a:solidFill>
                  <a:srgbClr val="0432FF"/>
                </a:solidFill>
              </a:rPr>
              <a:t>;</a:t>
            </a:r>
            <a:br>
              <a:rPr lang="en-US" b="1" dirty="0">
                <a:solidFill>
                  <a:srgbClr val="0432FF"/>
                </a:solidFill>
              </a:rPr>
            </a:br>
            <a:r>
              <a:rPr lang="en-US" b="1" dirty="0">
                <a:solidFill>
                  <a:srgbClr val="0432FF"/>
                </a:solidFill>
              </a:rPr>
              <a:t>    I will proclaim your righteous deeds, yours alone.</a:t>
            </a:r>
            <a:br>
              <a:rPr lang="en-US" b="1" dirty="0">
                <a:solidFill>
                  <a:srgbClr val="0432FF"/>
                </a:solidFill>
              </a:rPr>
            </a:br>
            <a:r>
              <a:rPr lang="en-US" b="1" baseline="30000" dirty="0">
                <a:solidFill>
                  <a:srgbClr val="0432FF"/>
                </a:solidFill>
              </a:rPr>
              <a:t>17 </a:t>
            </a:r>
            <a:r>
              <a:rPr lang="en-US" b="1" dirty="0">
                <a:solidFill>
                  <a:srgbClr val="0432FF"/>
                </a:solidFill>
              </a:rPr>
              <a:t>Since my youth, God, you have taught me,</a:t>
            </a:r>
            <a:br>
              <a:rPr lang="en-US" b="1" dirty="0">
                <a:solidFill>
                  <a:srgbClr val="0432FF"/>
                </a:solidFill>
              </a:rPr>
            </a:br>
            <a:r>
              <a:rPr lang="en-US" b="1" dirty="0">
                <a:solidFill>
                  <a:srgbClr val="0432FF"/>
                </a:solidFill>
              </a:rPr>
              <a:t>    and to this day I declare your marvelous deeds.</a:t>
            </a:r>
            <a:br>
              <a:rPr lang="en-US" dirty="0"/>
            </a:br>
            <a:endParaRPr lang="ja-JP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19F3AD-C012-2248-BF80-2B6A54919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FE229-E7F7-5E4F-A5DB-760BD857CBD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011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62F154-59EC-0A3A-9593-22827FCBE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839" y="105656"/>
            <a:ext cx="12313083" cy="5938968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/>
              <a:t>詩篇</a:t>
            </a:r>
            <a:r>
              <a:rPr lang="en-US" altLang="ja-JP" sz="3200" dirty="0"/>
              <a:t>71:14-20, 23 (continued)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18 </a:t>
            </a:r>
            <a:r>
              <a:rPr lang="ja-JP" altLang="en-US" b="1">
                <a:solidFill>
                  <a:srgbClr val="0432FF"/>
                </a:solidFill>
              </a:rPr>
              <a:t>神 啊 ， </a:t>
            </a:r>
            <a:r>
              <a:rPr lang="ja-JP" altLang="en-US" b="1">
                <a:solidFill>
                  <a:srgbClr val="C00000"/>
                </a:solidFill>
              </a:rPr>
              <a:t>我 到 年 老 髮 白 的 時 候 ， 求 你 不 要 離 棄 我 ！ 等 我 將 你 的 能 力 指 示 下 代 ， 將 你 的 大 能 指 示 後 世 的 人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19 </a:t>
            </a:r>
            <a:r>
              <a:rPr lang="ja-JP" altLang="en-US" b="1">
                <a:solidFill>
                  <a:srgbClr val="0432FF"/>
                </a:solidFill>
              </a:rPr>
              <a:t>神 啊 ， 你 的 公 義 甚 高 ； 行 過 大 事 的 神 啊 ， 誰 能 像 你 ！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20 </a:t>
            </a:r>
            <a:r>
              <a:rPr lang="ja-JP" altLang="en-US" b="1">
                <a:solidFill>
                  <a:srgbClr val="C00000"/>
                </a:solidFill>
              </a:rPr>
              <a:t>你 是 叫 我 們 多 經 歷 重 大 急 難 的 ， 必 使 我 們 復 活 ， 從 地 的 深 處 救 上 來 。</a:t>
            </a:r>
            <a:endParaRPr lang="en-US" altLang="ja-JP" b="1" dirty="0">
              <a:solidFill>
                <a:srgbClr val="C00000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23 </a:t>
            </a:r>
            <a:r>
              <a:rPr lang="ja-JP" altLang="en-US" b="1">
                <a:solidFill>
                  <a:srgbClr val="0432FF"/>
                </a:solidFill>
              </a:rPr>
              <a:t>我 歌 頌 你 的 時 候 ， 我 的 </a:t>
            </a:r>
            <a:r>
              <a:rPr lang="ja-JP" altLang="en-US" b="1">
                <a:solidFill>
                  <a:srgbClr val="C00000"/>
                </a:solidFill>
              </a:rPr>
              <a:t>嘴 唇</a:t>
            </a:r>
            <a:r>
              <a:rPr lang="ja-JP" altLang="en-US" b="1">
                <a:solidFill>
                  <a:srgbClr val="0432FF"/>
                </a:solidFill>
              </a:rPr>
              <a:t> </a:t>
            </a:r>
            <a:r>
              <a:rPr lang="ja-JP" altLang="en-US" b="1">
                <a:solidFill>
                  <a:srgbClr val="C00000"/>
                </a:solidFill>
              </a:rPr>
              <a:t>和</a:t>
            </a:r>
            <a:r>
              <a:rPr lang="ja-JP" altLang="en-US" b="1">
                <a:solidFill>
                  <a:srgbClr val="0432FF"/>
                </a:solidFill>
              </a:rPr>
              <a:t> </a:t>
            </a:r>
            <a:r>
              <a:rPr lang="ja-JP" altLang="en-US" b="1">
                <a:solidFill>
                  <a:srgbClr val="C00000"/>
                </a:solidFill>
              </a:rPr>
              <a:t>你 所 贖 我 的 靈 魂 </a:t>
            </a:r>
            <a:r>
              <a:rPr lang="ja-JP" altLang="en-US" b="1">
                <a:solidFill>
                  <a:srgbClr val="0432FF"/>
                </a:solidFill>
              </a:rPr>
              <a:t>都 必 歡 呼 ；</a:t>
            </a:r>
            <a:endParaRPr lang="en-US" altLang="ja-JP" b="1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3A95C8-4934-09C9-934E-4F87D7C55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FE229-E7F7-5E4F-A5DB-760BD857CBD2}" type="slidenum">
              <a:rPr lang="en-US" smtClean="0"/>
              <a:t>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631BE9-16E6-A347-DF16-CBD3A7C597E0}"/>
              </a:ext>
            </a:extLst>
          </p:cNvPr>
          <p:cNvSpPr txBox="1"/>
          <p:nvPr/>
        </p:nvSpPr>
        <p:spPr>
          <a:xfrm>
            <a:off x="162839" y="3688863"/>
            <a:ext cx="11590748" cy="3169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400" b="1" baseline="30000" dirty="0">
                <a:solidFill>
                  <a:srgbClr val="0432FF"/>
                </a:solidFill>
              </a:rPr>
              <a:t>18</a:t>
            </a:r>
            <a:r>
              <a:rPr lang="en-US" sz="2400" b="1" dirty="0">
                <a:solidFill>
                  <a:srgbClr val="0432FF"/>
                </a:solidFill>
              </a:rPr>
              <a:t> Even when I am old and gray, do not forsake me, my God, till I declare your power to the next generation, your mighty acts to all who are to come.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400" b="1" baseline="30000" dirty="0">
                <a:solidFill>
                  <a:srgbClr val="0432FF"/>
                </a:solidFill>
              </a:rPr>
              <a:t>19 </a:t>
            </a:r>
            <a:r>
              <a:rPr lang="en-US" sz="2400" b="1" dirty="0">
                <a:solidFill>
                  <a:srgbClr val="0432FF"/>
                </a:solidFill>
              </a:rPr>
              <a:t>Your righteousness, God, reaches to the heavens, you who have done great things. Who is like you, God?</a:t>
            </a:r>
            <a:br>
              <a:rPr lang="en-US" sz="2400" b="1" dirty="0">
                <a:solidFill>
                  <a:srgbClr val="0432FF"/>
                </a:solidFill>
              </a:rPr>
            </a:br>
            <a:r>
              <a:rPr lang="en-US" sz="2400" b="1" baseline="30000" dirty="0">
                <a:solidFill>
                  <a:srgbClr val="0432FF"/>
                </a:solidFill>
              </a:rPr>
              <a:t>20 </a:t>
            </a:r>
            <a:r>
              <a:rPr lang="en-US" sz="2400" b="1" dirty="0">
                <a:solidFill>
                  <a:srgbClr val="0432FF"/>
                </a:solidFill>
              </a:rPr>
              <a:t>Though you have made me see troubles, many and bitter, you will restore my life again; from the depths of the earth you will again bring me up.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b="1" baseline="30000" dirty="0">
                <a:solidFill>
                  <a:srgbClr val="0432FF"/>
                </a:solidFill>
              </a:rPr>
              <a:t>23</a:t>
            </a:r>
            <a:r>
              <a:rPr lang="en-US" sz="2400" b="1" dirty="0">
                <a:solidFill>
                  <a:srgbClr val="0432FF"/>
                </a:solidFill>
              </a:rPr>
              <a:t> My lips will shout for joy when I sing praise to you I whom you have delivered.</a:t>
            </a:r>
          </a:p>
        </p:txBody>
      </p:sp>
    </p:spTree>
    <p:extLst>
      <p:ext uri="{BB962C8B-B14F-4D97-AF65-F5344CB8AC3E}">
        <p14:creationId xmlns:p14="http://schemas.microsoft.com/office/powerpoint/2010/main" val="3470316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33EDA-1D6E-CF44-4AAE-2FC3E9A0C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70" y="-116872"/>
            <a:ext cx="10515600" cy="1325563"/>
          </a:xfrm>
        </p:spPr>
        <p:txBody>
          <a:bodyPr/>
          <a:lstStyle/>
          <a:p>
            <a:r>
              <a:rPr lang="ja-JP" altLang="en-US"/>
              <a:t>二）神藉雅歌</a:t>
            </a:r>
            <a:r>
              <a:rPr lang="en-US" altLang="ja-JP" dirty="0"/>
              <a:t>8:5-8 </a:t>
            </a:r>
            <a:r>
              <a:rPr lang="ja-JP" altLang="en-US"/>
              <a:t>對我們的提示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B38A0-2244-F9DC-9E7E-322137E722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828" y="917803"/>
            <a:ext cx="11419114" cy="2685369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/>
              <a:t>雅歌</a:t>
            </a:r>
            <a:r>
              <a:rPr lang="en-US" altLang="ja-JP" dirty="0"/>
              <a:t>8:5-8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5 </a:t>
            </a:r>
            <a:r>
              <a:rPr lang="ja-JP" altLang="en-US" b="1">
                <a:solidFill>
                  <a:srgbClr val="0432FF"/>
                </a:solidFill>
              </a:rPr>
              <a:t>那 靠 著 良 人 從 曠 野 上 來的是 誰 呢 ？ 我 在 蘋 果 樹 下 叫 醒 你 。 你 母 親 在 的 那 裡 為 你 劬 勞 ； 生 養 你 的 在 那 裡 為 你 劬 勞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6 </a:t>
            </a:r>
            <a:r>
              <a:rPr lang="ja-JP" altLang="en-US" b="1">
                <a:solidFill>
                  <a:srgbClr val="0432FF"/>
                </a:solidFill>
              </a:rPr>
              <a:t>求 你 將 我 放 在 你 心 上 如 印 記 ， 帶 在 你 臂 上 如 戳 記 。 因 為 愛 情 如 死 之 堅 強 ， 嫉 恨 如 陰 間 之 殘 忍 ； 所 發 的 電 光 是 火 焰 的 電 光 ， 是 耶 和 華 的 烈 焰 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DCDEF8-0251-107B-9E4D-1DDFAA779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FE229-E7F7-5E4F-A5DB-760BD857CBD2}" type="slidenum">
              <a:rPr lang="en-US" smtClean="0"/>
              <a:t>8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029937-8A43-2B79-E0DE-81A5465B1E1C}"/>
              </a:ext>
            </a:extLst>
          </p:cNvPr>
          <p:cNvSpPr txBox="1"/>
          <p:nvPr/>
        </p:nvSpPr>
        <p:spPr>
          <a:xfrm>
            <a:off x="97970" y="4022287"/>
            <a:ext cx="11996059" cy="2835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500" b="1" baseline="30000" dirty="0">
                <a:solidFill>
                  <a:srgbClr val="0432FF"/>
                </a:solidFill>
              </a:rPr>
              <a:t>5</a:t>
            </a:r>
            <a:r>
              <a:rPr lang="en-US" sz="2500" b="1" dirty="0">
                <a:solidFill>
                  <a:srgbClr val="0432FF"/>
                </a:solidFill>
              </a:rPr>
              <a:t>(Friends) Who is this coming up from the wilderness leaning on her beloved?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500" b="1" dirty="0">
                <a:solidFill>
                  <a:srgbClr val="0432FF"/>
                </a:solidFill>
              </a:rPr>
              <a:t>(She) Under the apple tree I roused you; there your mother conceived you, there she who was in labor gave you birth.</a:t>
            </a:r>
            <a:br>
              <a:rPr lang="en-US" sz="2500" b="1" dirty="0">
                <a:solidFill>
                  <a:srgbClr val="0432FF"/>
                </a:solidFill>
              </a:rPr>
            </a:br>
            <a:r>
              <a:rPr lang="en-US" sz="2500" b="1" baseline="30000" dirty="0">
                <a:solidFill>
                  <a:srgbClr val="0432FF"/>
                </a:solidFill>
              </a:rPr>
              <a:t>6 </a:t>
            </a:r>
            <a:r>
              <a:rPr lang="en-US" sz="2500" b="1" dirty="0">
                <a:solidFill>
                  <a:srgbClr val="0432FF"/>
                </a:solidFill>
              </a:rPr>
              <a:t>Place me like a seal over your heart,  like a seal on your arm;</a:t>
            </a:r>
            <a:br>
              <a:rPr lang="en-US" sz="2500" b="1" dirty="0">
                <a:solidFill>
                  <a:srgbClr val="0432FF"/>
                </a:solidFill>
              </a:rPr>
            </a:br>
            <a:r>
              <a:rPr lang="en-US" sz="2500" b="1" dirty="0">
                <a:solidFill>
                  <a:srgbClr val="0432FF"/>
                </a:solidFill>
              </a:rPr>
              <a:t>for love is as strong as death, its jealousy unyielding as the grave.</a:t>
            </a:r>
            <a:br>
              <a:rPr lang="en-US" sz="2500" b="1" dirty="0">
                <a:solidFill>
                  <a:srgbClr val="0432FF"/>
                </a:solidFill>
              </a:rPr>
            </a:br>
            <a:r>
              <a:rPr lang="en-US" sz="2500" b="1" dirty="0">
                <a:solidFill>
                  <a:srgbClr val="0432FF"/>
                </a:solidFill>
              </a:rPr>
              <a:t>It burns like blazing fire, like a mighty flame.</a:t>
            </a:r>
          </a:p>
        </p:txBody>
      </p:sp>
    </p:spTree>
    <p:extLst>
      <p:ext uri="{BB962C8B-B14F-4D97-AF65-F5344CB8AC3E}">
        <p14:creationId xmlns:p14="http://schemas.microsoft.com/office/powerpoint/2010/main" val="1556155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6C7EA-457F-FB09-FBF7-716649D8A6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371" y="315686"/>
            <a:ext cx="11734800" cy="6405789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7 </a:t>
            </a:r>
            <a:r>
              <a:rPr lang="ja-JP" altLang="en-US" b="1">
                <a:solidFill>
                  <a:srgbClr val="0432FF"/>
                </a:solidFill>
              </a:rPr>
              <a:t>愛 情 ， 眾 水 不 能 息 滅 ， 大 水 也 不 能 淹 沒 。 若 有 人 拿 家 中 所 有 的 財 寶 要 換 愛 情 ， 就 全 被 藐 視 。 </a:t>
            </a:r>
            <a:endParaRPr lang="en-US" altLang="ja-JP" b="1" dirty="0">
              <a:solidFill>
                <a:srgbClr val="0432FF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8 </a:t>
            </a:r>
            <a:r>
              <a:rPr lang="ja-JP" altLang="en-US" b="1">
                <a:solidFill>
                  <a:srgbClr val="0432FF"/>
                </a:solidFill>
              </a:rPr>
              <a:t>我 們 有 一 小 妹 ； 他 的 兩 乳 尚 未 長 成 ， 人 來 提 親 的 日 子 ， 我 們 當 為 他 怎 樣 辦 理 ？</a:t>
            </a:r>
            <a:endParaRPr lang="en-US" altLang="ja-JP" b="1" dirty="0">
              <a:solidFill>
                <a:srgbClr val="0432FF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baseline="30000" dirty="0"/>
              <a:t>7 </a:t>
            </a:r>
            <a:r>
              <a:rPr lang="en-US" dirty="0"/>
              <a:t>Many waters cannot quench love;</a:t>
            </a:r>
            <a:br>
              <a:rPr lang="en-US" dirty="0"/>
            </a:br>
            <a:r>
              <a:rPr lang="en-US" dirty="0"/>
              <a:t>    rivers cannot sweep it away.</a:t>
            </a:r>
            <a:br>
              <a:rPr lang="en-US" dirty="0"/>
            </a:br>
            <a:r>
              <a:rPr lang="en-US" dirty="0"/>
              <a:t>If one were to give</a:t>
            </a:r>
            <a:br>
              <a:rPr lang="en-US" dirty="0"/>
            </a:br>
            <a:r>
              <a:rPr lang="en-US" dirty="0"/>
              <a:t>    all the wealth of one’s house for love,</a:t>
            </a:r>
            <a:br>
              <a:rPr lang="en-US" dirty="0"/>
            </a:br>
            <a:r>
              <a:rPr lang="en-US" dirty="0"/>
              <a:t>    it would be utterly scorned.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/>
              <a:t>Friends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baseline="30000" dirty="0"/>
              <a:t>8 </a:t>
            </a:r>
            <a:r>
              <a:rPr lang="en-US" dirty="0"/>
              <a:t>We have a little sister,</a:t>
            </a:r>
            <a:br>
              <a:rPr lang="en-US" dirty="0"/>
            </a:br>
            <a:r>
              <a:rPr lang="en-US" dirty="0"/>
              <a:t>    and her breasts are not yet grown.</a:t>
            </a:r>
            <a:br>
              <a:rPr lang="en-US" dirty="0"/>
            </a:br>
            <a:r>
              <a:rPr lang="en-US" dirty="0"/>
              <a:t>What shall we do for our sister</a:t>
            </a:r>
            <a:br>
              <a:rPr lang="en-US" dirty="0"/>
            </a:br>
            <a:r>
              <a:rPr lang="en-US" dirty="0"/>
              <a:t>    on the day she is spoken for?</a:t>
            </a:r>
          </a:p>
          <a:p>
            <a:pPr marL="0" indent="0">
              <a:buNone/>
            </a:pPr>
            <a:endParaRPr lang="ja-JP" altLang="en-US" b="1">
              <a:solidFill>
                <a:srgbClr val="0432FF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B4E72B-A572-CD6F-E8AC-8282FCF10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FE229-E7F7-5E4F-A5DB-760BD857CBD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751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6015B-A688-B1D2-3F2A-7F9CC1A1C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343" y="280534"/>
            <a:ext cx="11484428" cy="6296932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dirty="0"/>
              <a:t>a.「</a:t>
            </a:r>
            <a:r>
              <a:rPr lang="ja-JP" altLang="en-US"/>
              <a:t>靠著良人」</a:t>
            </a:r>
            <a:endParaRPr lang="en-US" altLang="ja-JP" dirty="0"/>
          </a:p>
          <a:p>
            <a:pPr marL="0" indent="0">
              <a:spcBef>
                <a:spcPts val="0"/>
              </a:spcBef>
              <a:buNone/>
            </a:pPr>
            <a:endParaRPr lang="en-US" altLang="ja-JP" dirty="0"/>
          </a:p>
          <a:p>
            <a:pPr marL="0" indent="0">
              <a:spcBef>
                <a:spcPts val="0"/>
              </a:spcBef>
              <a:buNone/>
            </a:pPr>
            <a:endParaRPr lang="en-US" altLang="ja-JP" dirty="0"/>
          </a:p>
          <a:p>
            <a:pPr marL="0" indent="0">
              <a:spcBef>
                <a:spcPts val="0"/>
              </a:spcBef>
              <a:buNone/>
            </a:pPr>
            <a:endParaRPr lang="en-US" altLang="ja-JP" dirty="0"/>
          </a:p>
          <a:p>
            <a:pPr marL="0" indent="0">
              <a:spcBef>
                <a:spcPts val="0"/>
              </a:spcBef>
              <a:buNone/>
            </a:pPr>
            <a:endParaRPr lang="en-US" altLang="ja-JP" dirty="0"/>
          </a:p>
          <a:p>
            <a:pPr marL="0" indent="0">
              <a:spcBef>
                <a:spcPts val="0"/>
              </a:spcBef>
              <a:buNone/>
            </a:pPr>
            <a:endParaRPr lang="en-US" altLang="ja-JP" dirty="0"/>
          </a:p>
          <a:p>
            <a:pPr marL="0" indent="0">
              <a:spcBef>
                <a:spcPts val="0"/>
              </a:spcBef>
              <a:buNone/>
            </a:pPr>
            <a:endParaRPr lang="en-US" altLang="ja-JP" dirty="0"/>
          </a:p>
          <a:p>
            <a:pPr marL="0" indent="0">
              <a:spcBef>
                <a:spcPts val="0"/>
              </a:spcBef>
              <a:buNone/>
            </a:pPr>
            <a:endParaRPr lang="ja-JP" altLang="en-US"/>
          </a:p>
          <a:p>
            <a:pPr marL="0" indent="0">
              <a:spcBef>
                <a:spcPts val="0"/>
              </a:spcBef>
              <a:buNone/>
            </a:pPr>
            <a:endParaRPr lang="en-US" altLang="ja-JP" dirty="0"/>
          </a:p>
          <a:p>
            <a:pPr marL="0" indent="0">
              <a:spcBef>
                <a:spcPts val="0"/>
              </a:spcBef>
              <a:buNone/>
            </a:pPr>
            <a:r>
              <a:rPr lang="ja-JP" altLang="en-US"/>
              <a:t>羅</a:t>
            </a:r>
            <a:r>
              <a:rPr lang="en-US" altLang="ja-JP" dirty="0"/>
              <a:t>7:18-19, 24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18 </a:t>
            </a:r>
            <a:r>
              <a:rPr lang="ja-JP" altLang="en-US" b="1">
                <a:solidFill>
                  <a:srgbClr val="0432FF"/>
                </a:solidFill>
              </a:rPr>
              <a:t>我 也 知 道 在 我 裡 頭 ， 就 是 我 肉 體 之 中 ， 沒 有 良 善 。 因 為 ， 立 志 為 善 由 得 我 ， 只 是 行 出 來 由 不 得 我 。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19 </a:t>
            </a:r>
            <a:r>
              <a:rPr lang="ja-JP" altLang="en-US" b="1">
                <a:solidFill>
                  <a:srgbClr val="0432FF"/>
                </a:solidFill>
              </a:rPr>
              <a:t>故 此 ， 我 所 願 意 的 善 ， 我 反 不 做 ； 我 所 不 願 意 的 惡 ， 我 倒 去 做 。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24 </a:t>
            </a:r>
            <a:r>
              <a:rPr lang="ja-JP" altLang="en-US" b="1">
                <a:solidFill>
                  <a:srgbClr val="0432FF"/>
                </a:solidFill>
              </a:rPr>
              <a:t>我 真 是 苦 阿 ！ </a:t>
            </a:r>
            <a:r>
              <a:rPr lang="ja-JP" altLang="en-US" b="1">
                <a:solidFill>
                  <a:srgbClr val="C00000"/>
                </a:solidFill>
              </a:rPr>
              <a:t>誰 能 救 我 脫 離 這 取 死 的 身 體 呢 ？</a:t>
            </a:r>
            <a:endParaRPr lang="en-US" altLang="ja-JP" b="1" dirty="0">
              <a:solidFill>
                <a:srgbClr val="C0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en-US" altLang="ja-JP" b="1" dirty="0">
              <a:solidFill>
                <a:srgbClr val="C0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ja-JP" altLang="en-US"/>
              <a:t>羅</a:t>
            </a:r>
            <a:r>
              <a:rPr lang="en-US" altLang="ja-JP" dirty="0"/>
              <a:t>7:25</a:t>
            </a:r>
            <a:r>
              <a:rPr lang="ja-JP" altLang="en-US" b="1" baseline="30000"/>
              <a:t> </a:t>
            </a:r>
            <a:endParaRPr lang="en-US" altLang="ja-JP" b="1" baseline="30000" dirty="0"/>
          </a:p>
          <a:p>
            <a:pPr marL="0" indent="0">
              <a:spcBef>
                <a:spcPts val="0"/>
              </a:spcBef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25 </a:t>
            </a:r>
            <a:r>
              <a:rPr lang="ja-JP" altLang="en-US" b="1">
                <a:solidFill>
                  <a:srgbClr val="0432FF"/>
                </a:solidFill>
              </a:rPr>
              <a:t>感 謝 神 ， </a:t>
            </a:r>
            <a:r>
              <a:rPr lang="ja-JP" altLang="en-US" b="1">
                <a:solidFill>
                  <a:srgbClr val="C00000"/>
                </a:solidFill>
              </a:rPr>
              <a:t>靠 著 我 們 的 主 耶 穌 基 督 就 能 </a:t>
            </a:r>
            <a:r>
              <a:rPr lang="ja-JP" altLang="en-US" b="1">
                <a:solidFill>
                  <a:srgbClr val="0432FF"/>
                </a:solidFill>
              </a:rPr>
              <a:t>脫 離 了 。</a:t>
            </a:r>
            <a:endParaRPr lang="en-US" b="1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F4DAC6-4460-C24E-10A6-E64C30B0A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FE229-E7F7-5E4F-A5DB-760BD857CBD2}" type="slidenum">
              <a:rPr lang="en-US" smtClean="0"/>
              <a:t>10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8F1F00-7F4E-3DDF-4120-1ACE3FBEF9F1}"/>
              </a:ext>
            </a:extLst>
          </p:cNvPr>
          <p:cNvSpPr txBox="1"/>
          <p:nvPr/>
        </p:nvSpPr>
        <p:spPr>
          <a:xfrm>
            <a:off x="348343" y="977029"/>
            <a:ext cx="11259854" cy="209288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2800"/>
              <a:t>雅歌</a:t>
            </a:r>
            <a:r>
              <a:rPr lang="en-US" altLang="ja-JP" sz="2800" dirty="0"/>
              <a:t>8:5</a:t>
            </a:r>
          </a:p>
          <a:p>
            <a:r>
              <a:rPr lang="en-US" altLang="ja-JP" sz="2800" b="1" baseline="30000" dirty="0">
                <a:solidFill>
                  <a:srgbClr val="0432FF"/>
                </a:solidFill>
              </a:rPr>
              <a:t>5 </a:t>
            </a:r>
            <a:r>
              <a:rPr lang="ja-JP" altLang="en-US" sz="2800" b="1">
                <a:solidFill>
                  <a:srgbClr val="0432FF"/>
                </a:solidFill>
              </a:rPr>
              <a:t>那 </a:t>
            </a:r>
            <a:r>
              <a:rPr lang="ja-JP" altLang="en-US" sz="2800" b="1">
                <a:solidFill>
                  <a:srgbClr val="C00000"/>
                </a:solidFill>
              </a:rPr>
              <a:t>靠 著 良 人 </a:t>
            </a:r>
            <a:r>
              <a:rPr lang="ja-JP" altLang="en-US" sz="2800" b="1">
                <a:solidFill>
                  <a:srgbClr val="0432FF"/>
                </a:solidFill>
              </a:rPr>
              <a:t>從 曠 野 上 來的是 誰 呢 ？ </a:t>
            </a:r>
            <a:endParaRPr lang="en-US" altLang="ja-JP" sz="2800" b="1" dirty="0">
              <a:solidFill>
                <a:srgbClr val="0432FF"/>
              </a:solidFill>
            </a:endParaRPr>
          </a:p>
          <a:p>
            <a:r>
              <a:rPr lang="ja-JP" altLang="en-US" sz="2800" b="1">
                <a:solidFill>
                  <a:srgbClr val="0432FF"/>
                </a:solidFill>
              </a:rPr>
              <a:t>我 在 蘋 果 樹 下 叫 醒 你 。 你 母 親 在 的 那 裡 為 你 劬 勞 ； 生 養 你 的 在 那 裡 為 你 劬 勞 。</a:t>
            </a:r>
            <a:endParaRPr lang="en-US" altLang="ja-JP" sz="2800" b="1" dirty="0">
              <a:solidFill>
                <a:srgbClr val="0432FF"/>
              </a:solidFill>
            </a:endParaRPr>
          </a:p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412616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DFE40-C020-A3EF-17A2-157AE549D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343" y="424543"/>
            <a:ext cx="11005457" cy="575242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b.</a:t>
            </a:r>
            <a:r>
              <a:rPr lang="ja-JP" altLang="en-US" sz="3200"/>
              <a:t>從「曠野」（今世生活之境）上來</a:t>
            </a:r>
            <a:r>
              <a:rPr lang="en-US" altLang="ja-JP" sz="3200" dirty="0"/>
              <a:t> (</a:t>
            </a:r>
            <a:r>
              <a:rPr lang="ja-JP" altLang="en-US" sz="3200"/>
              <a:t>到屬天之境</a:t>
            </a:r>
            <a:r>
              <a:rPr lang="en-US" altLang="ja-JP" sz="3200" dirty="0"/>
              <a:t>)</a:t>
            </a:r>
          </a:p>
          <a:p>
            <a:pPr marL="0" indent="0"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5 </a:t>
            </a:r>
            <a:r>
              <a:rPr lang="ja-JP" altLang="en-US" b="1">
                <a:solidFill>
                  <a:srgbClr val="0432FF"/>
                </a:solidFill>
              </a:rPr>
              <a:t>那 靠 著 良 人 </a:t>
            </a:r>
            <a:r>
              <a:rPr lang="ja-JP" altLang="en-US" b="1">
                <a:solidFill>
                  <a:srgbClr val="C00000"/>
                </a:solidFill>
              </a:rPr>
              <a:t>從 曠 野 上 來</a:t>
            </a:r>
            <a:r>
              <a:rPr lang="ja-JP" altLang="en-US" b="1">
                <a:solidFill>
                  <a:srgbClr val="0432FF"/>
                </a:solidFill>
              </a:rPr>
              <a:t>的是 誰 呢 ？ 我 在 蘋 果 樹 下 叫 醒 你 。 你 母 親 在 那 裡 為 你 劬 勞 ； 生 養 你 的 在 那 裡 為 你 劬 勞 。</a:t>
            </a:r>
            <a:endParaRPr lang="en-US" altLang="ja-JP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/>
              <a:t>啟</a:t>
            </a:r>
            <a:r>
              <a:rPr lang="en-US" altLang="ja-JP" dirty="0"/>
              <a:t>4:1</a:t>
            </a:r>
            <a:endParaRPr lang="ja-JP" altLang="en-US"/>
          </a:p>
          <a:p>
            <a:pPr marL="0" indent="0">
              <a:buNone/>
            </a:pPr>
            <a:r>
              <a:rPr lang="en-US" altLang="ja-JP" b="1" dirty="0">
                <a:solidFill>
                  <a:srgbClr val="0432FF"/>
                </a:solidFill>
              </a:rPr>
              <a:t>4 </a:t>
            </a:r>
            <a:r>
              <a:rPr lang="ja-JP" altLang="en-US" b="1">
                <a:solidFill>
                  <a:srgbClr val="0432FF"/>
                </a:solidFill>
              </a:rPr>
              <a:t>此 後 ， </a:t>
            </a:r>
            <a:r>
              <a:rPr lang="ja-JP" altLang="en-US" b="1">
                <a:solidFill>
                  <a:srgbClr val="C00000"/>
                </a:solidFill>
              </a:rPr>
              <a:t>我 觀 看 </a:t>
            </a:r>
            <a:r>
              <a:rPr lang="ja-JP" altLang="en-US" b="1">
                <a:solidFill>
                  <a:srgbClr val="0432FF"/>
                </a:solidFill>
              </a:rPr>
              <a:t>， </a:t>
            </a:r>
            <a:r>
              <a:rPr lang="ja-JP" altLang="en-US" b="1">
                <a:solidFill>
                  <a:srgbClr val="C00000"/>
                </a:solidFill>
              </a:rPr>
              <a:t>見 天 上 有 門 開 了 </a:t>
            </a:r>
            <a:r>
              <a:rPr lang="ja-JP" altLang="en-US" b="1">
                <a:solidFill>
                  <a:srgbClr val="0432FF"/>
                </a:solidFill>
              </a:rPr>
              <a:t>。 </a:t>
            </a:r>
            <a:r>
              <a:rPr lang="ja-JP" altLang="en-US" b="1">
                <a:solidFill>
                  <a:srgbClr val="C00000"/>
                </a:solidFill>
              </a:rPr>
              <a:t>我</a:t>
            </a:r>
            <a:r>
              <a:rPr lang="ja-JP" altLang="en-US" b="1">
                <a:solidFill>
                  <a:srgbClr val="0432FF"/>
                </a:solidFill>
              </a:rPr>
              <a:t> 初 次 </a:t>
            </a:r>
            <a:r>
              <a:rPr lang="ja-JP" altLang="en-US" b="1">
                <a:solidFill>
                  <a:srgbClr val="C00000"/>
                </a:solidFill>
              </a:rPr>
              <a:t>聽 見 </a:t>
            </a:r>
            <a:r>
              <a:rPr lang="ja-JP" altLang="en-US" b="1">
                <a:solidFill>
                  <a:srgbClr val="0432FF"/>
                </a:solidFill>
              </a:rPr>
              <a:t>好 像 吹 號 的 </a:t>
            </a:r>
            <a:r>
              <a:rPr lang="ja-JP" altLang="en-US" b="1">
                <a:solidFill>
                  <a:srgbClr val="C00000"/>
                </a:solidFill>
              </a:rPr>
              <a:t>聲 音</a:t>
            </a:r>
            <a:r>
              <a:rPr lang="ja-JP" altLang="en-US" b="1">
                <a:solidFill>
                  <a:srgbClr val="0432FF"/>
                </a:solidFill>
              </a:rPr>
              <a:t> ， 對 我 說 ： </a:t>
            </a:r>
            <a:r>
              <a:rPr lang="ja-JP" altLang="en-US" b="1">
                <a:solidFill>
                  <a:srgbClr val="C00000"/>
                </a:solidFill>
              </a:rPr>
              <a:t>你 上 到 這 裡 來 </a:t>
            </a:r>
            <a:r>
              <a:rPr lang="ja-JP" altLang="en-US" b="1">
                <a:solidFill>
                  <a:srgbClr val="0432FF"/>
                </a:solidFill>
              </a:rPr>
              <a:t>， 我 要 將 以 後 必 成 的 事 指 示 你 。</a:t>
            </a:r>
            <a:endParaRPr lang="en-US" b="1" dirty="0">
              <a:solidFill>
                <a:srgbClr val="0432FF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FF8A77-DA47-BD85-81FA-032B94FD9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FE229-E7F7-5E4F-A5DB-760BD857CBD2}" type="slidenum">
              <a:rPr lang="en-US" smtClean="0"/>
              <a:t>11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65519E-F8A5-BA20-FF3F-1D5C262EFA07}"/>
              </a:ext>
            </a:extLst>
          </p:cNvPr>
          <p:cNvSpPr txBox="1"/>
          <p:nvPr/>
        </p:nvSpPr>
        <p:spPr>
          <a:xfrm>
            <a:off x="221144" y="966143"/>
            <a:ext cx="11259854" cy="209288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2800"/>
              <a:t>雅歌</a:t>
            </a:r>
            <a:r>
              <a:rPr lang="en-US" altLang="ja-JP" sz="2800" dirty="0"/>
              <a:t>8:5</a:t>
            </a:r>
          </a:p>
          <a:p>
            <a:r>
              <a:rPr lang="en-US" altLang="ja-JP" sz="2800" b="1" baseline="30000" dirty="0">
                <a:solidFill>
                  <a:srgbClr val="0432FF"/>
                </a:solidFill>
              </a:rPr>
              <a:t>5 </a:t>
            </a:r>
            <a:r>
              <a:rPr lang="ja-JP" altLang="en-US" sz="2800" b="1">
                <a:solidFill>
                  <a:srgbClr val="0432FF"/>
                </a:solidFill>
              </a:rPr>
              <a:t>那 靠 著 良 人 </a:t>
            </a:r>
            <a:r>
              <a:rPr lang="ja-JP" altLang="en-US" sz="2800" b="1">
                <a:solidFill>
                  <a:srgbClr val="C00000"/>
                </a:solidFill>
              </a:rPr>
              <a:t>從 曠 野 上 來的</a:t>
            </a:r>
            <a:r>
              <a:rPr lang="ja-JP" altLang="en-US" sz="2800" b="1">
                <a:solidFill>
                  <a:srgbClr val="0432FF"/>
                </a:solidFill>
              </a:rPr>
              <a:t>是 誰 呢 ？ </a:t>
            </a:r>
            <a:endParaRPr lang="en-US" altLang="ja-JP" sz="2800" b="1" dirty="0">
              <a:solidFill>
                <a:srgbClr val="0432FF"/>
              </a:solidFill>
            </a:endParaRPr>
          </a:p>
          <a:p>
            <a:r>
              <a:rPr lang="ja-JP" altLang="en-US" sz="2800" b="1">
                <a:solidFill>
                  <a:srgbClr val="0432FF"/>
                </a:solidFill>
              </a:rPr>
              <a:t>我 在 蘋 果 樹 下 叫 醒 你 。 你 母 親 在 的 那 裡 為 你 劬 勞 ； 生 養 你 的 在 那 裡 為 你 劬 勞 。</a:t>
            </a:r>
            <a:endParaRPr lang="en-US" altLang="ja-JP" sz="2800" b="1" dirty="0">
              <a:solidFill>
                <a:srgbClr val="0432FF"/>
              </a:solidFill>
            </a:endParaRPr>
          </a:p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978457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93488-464C-3DC5-E84B-4F87FA4D9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c.</a:t>
            </a:r>
            <a:r>
              <a:rPr lang="ja-JP" altLang="en-US"/>
              <a:t>在蘋果樹下（意思是「在基督裏」）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79699-FF26-1E05-AB0A-6077F069A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456" y="1782083"/>
            <a:ext cx="1156062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5 </a:t>
            </a:r>
            <a:r>
              <a:rPr lang="ja-JP" altLang="en-US" sz="3200" b="1">
                <a:solidFill>
                  <a:srgbClr val="0432FF"/>
                </a:solidFill>
              </a:rPr>
              <a:t>那 靠 著 良 人 從 曠 野 上 來 是 誰 呢 ？ （ 新 娘 ） 我 </a:t>
            </a:r>
            <a:r>
              <a:rPr lang="ja-JP" altLang="en-US" sz="3200" b="1">
                <a:solidFill>
                  <a:srgbClr val="C00000"/>
                </a:solidFill>
              </a:rPr>
              <a:t>在 蘋 果 樹 下 </a:t>
            </a:r>
            <a:r>
              <a:rPr lang="ja-JP" altLang="en-US" sz="3200" b="1">
                <a:solidFill>
                  <a:srgbClr val="0432FF"/>
                </a:solidFill>
              </a:rPr>
              <a:t>叫 醒 你 。 你 母 親 在 的 那 裡 為 你 劬 勞 ； 生 養 你 的 在 那 裡 為 你 劬 勞 。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ja-JP" altLang="en-US" sz="3200"/>
              <a:t>歌</a:t>
            </a:r>
            <a:r>
              <a:rPr lang="en-US" altLang="ja-JP" sz="3200" dirty="0"/>
              <a:t>2:3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3 </a:t>
            </a:r>
            <a:r>
              <a:rPr lang="ja-JP" altLang="en-US" sz="3200" b="1">
                <a:solidFill>
                  <a:srgbClr val="0432FF"/>
                </a:solidFill>
              </a:rPr>
              <a:t>我 的 良 人 在 男 子 中 ， 如 同 蘋 果 樹 在 樹 林 中 。 我 歡 歡 喜 喜 坐 </a:t>
            </a:r>
            <a:r>
              <a:rPr lang="ja-JP" altLang="en-US" sz="3200" b="1">
                <a:solidFill>
                  <a:srgbClr val="C00000"/>
                </a:solidFill>
              </a:rPr>
              <a:t>在 他 的 蔭 下 </a:t>
            </a:r>
            <a:r>
              <a:rPr lang="ja-JP" altLang="en-US" sz="3200" b="1">
                <a:solidFill>
                  <a:srgbClr val="0432FF"/>
                </a:solidFill>
              </a:rPr>
              <a:t>， 嘗 他 果 子 的 滋 味 ， 覺 得 甘 甜 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6C7435-88E7-953D-D79F-069146987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FE229-E7F7-5E4F-A5DB-760BD857CBD2}" type="slidenum">
              <a:rPr lang="en-US" smtClean="0"/>
              <a:t>12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0F7D2C-D987-B723-DC42-DBF3AD80E5BB}"/>
              </a:ext>
            </a:extLst>
          </p:cNvPr>
          <p:cNvSpPr txBox="1"/>
          <p:nvPr/>
        </p:nvSpPr>
        <p:spPr>
          <a:xfrm>
            <a:off x="293915" y="1456000"/>
            <a:ext cx="11604170" cy="209288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2800"/>
              <a:t>雅歌</a:t>
            </a:r>
            <a:r>
              <a:rPr lang="en-US" altLang="ja-JP" sz="2800" dirty="0"/>
              <a:t>8:5</a:t>
            </a:r>
          </a:p>
          <a:p>
            <a:r>
              <a:rPr lang="en-US" altLang="ja-JP" sz="2800" b="1" baseline="30000" dirty="0">
                <a:solidFill>
                  <a:srgbClr val="0432FF"/>
                </a:solidFill>
              </a:rPr>
              <a:t>5 </a:t>
            </a:r>
            <a:r>
              <a:rPr lang="ja-JP" altLang="en-US" sz="2800" b="1">
                <a:solidFill>
                  <a:srgbClr val="0432FF"/>
                </a:solidFill>
              </a:rPr>
              <a:t>那 靠 著 良 人 從 曠 野 上 來的是 誰 呢 ？ </a:t>
            </a:r>
            <a:endParaRPr lang="en-US" altLang="ja-JP" sz="2800" b="1" dirty="0">
              <a:solidFill>
                <a:srgbClr val="0432FF"/>
              </a:solidFill>
            </a:endParaRPr>
          </a:p>
          <a:p>
            <a:r>
              <a:rPr lang="ja-JP" altLang="en-US" sz="2800" b="1">
                <a:solidFill>
                  <a:srgbClr val="0432FF"/>
                </a:solidFill>
              </a:rPr>
              <a:t>我 </a:t>
            </a:r>
            <a:r>
              <a:rPr lang="ja-JP" altLang="en-US" sz="2800" b="1">
                <a:solidFill>
                  <a:srgbClr val="C00000"/>
                </a:solidFill>
              </a:rPr>
              <a:t>在 蘋 果 樹 下 叫 醒 你 </a:t>
            </a:r>
            <a:r>
              <a:rPr lang="ja-JP" altLang="en-US" sz="2800" b="1">
                <a:solidFill>
                  <a:srgbClr val="0432FF"/>
                </a:solidFill>
              </a:rPr>
              <a:t>。 你 母 親 在 的 那 裡 為 你 劬 勞 ； 生 養 你 的 在 那 裡 為 你 劬 勞 。</a:t>
            </a:r>
            <a:endParaRPr lang="en-US" altLang="ja-JP" sz="2800" b="1" dirty="0">
              <a:solidFill>
                <a:srgbClr val="0432FF"/>
              </a:solidFill>
            </a:endParaRPr>
          </a:p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0680400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16533-91FC-E84F-99B7-5447AF779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172" y="82097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d.</a:t>
            </a:r>
            <a:r>
              <a:rPr lang="ja-JP" altLang="en-US" b="1"/>
              <a:t>你母親、生養你的為你劬勞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6B7C4-24F0-9B2B-2982-72491F268D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114" y="1509939"/>
            <a:ext cx="11517086" cy="5141231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000" b="1" baseline="30000" dirty="0">
                <a:solidFill>
                  <a:srgbClr val="0432FF"/>
                </a:solidFill>
              </a:rPr>
              <a:t>5 </a:t>
            </a:r>
            <a:r>
              <a:rPr lang="ja-JP" altLang="en-US" sz="4000" b="1">
                <a:solidFill>
                  <a:srgbClr val="0432FF"/>
                </a:solidFill>
              </a:rPr>
              <a:t>那 靠 著 良 人 從 曠 野 上 來 是 誰 呢 ？ （ 新 娘 ） 我 在 蘋 果 樹 下 叫 醒 你 。 </a:t>
            </a:r>
            <a:r>
              <a:rPr lang="ja-JP" altLang="en-US" sz="4000" b="1">
                <a:solidFill>
                  <a:srgbClr val="C00000"/>
                </a:solidFill>
              </a:rPr>
              <a:t>你 母 親 在 那 裡 為 你 劬 勞 ； 生 養 你 的 在 那 裡 為 你 劬 勞 。</a:t>
            </a:r>
            <a:endParaRPr lang="en-US" altLang="ja-JP" sz="40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altLang="ja-JP" sz="3800" dirty="0"/>
          </a:p>
          <a:p>
            <a:pPr marL="0" indent="0">
              <a:buNone/>
            </a:pPr>
            <a:endParaRPr lang="en-US" altLang="ja-JP" sz="3800" dirty="0"/>
          </a:p>
          <a:p>
            <a:pPr marL="0" indent="0">
              <a:buNone/>
            </a:pPr>
            <a:r>
              <a:rPr lang="ja-JP" altLang="en-US" sz="3800"/>
              <a:t>加</a:t>
            </a:r>
            <a:r>
              <a:rPr lang="en-US" altLang="ja-JP" sz="3800" dirty="0"/>
              <a:t>4:26</a:t>
            </a:r>
          </a:p>
          <a:p>
            <a:pPr marL="0" indent="0">
              <a:buNone/>
            </a:pPr>
            <a:r>
              <a:rPr lang="en-US" altLang="ja-JP" sz="3800" b="1" baseline="30000" dirty="0">
                <a:solidFill>
                  <a:srgbClr val="0432FF"/>
                </a:solidFill>
              </a:rPr>
              <a:t>26 </a:t>
            </a:r>
            <a:r>
              <a:rPr lang="ja-JP" altLang="en-US" sz="3800" b="1">
                <a:solidFill>
                  <a:srgbClr val="0432FF"/>
                </a:solidFill>
              </a:rPr>
              <a:t>但 那 </a:t>
            </a:r>
            <a:r>
              <a:rPr lang="ja-JP" altLang="en-US" sz="3800" b="1">
                <a:solidFill>
                  <a:srgbClr val="C00000"/>
                </a:solidFill>
              </a:rPr>
              <a:t>在 上 的 耶 路 撒 冷 </a:t>
            </a:r>
            <a:r>
              <a:rPr lang="ja-JP" altLang="en-US" sz="3800" b="1">
                <a:solidFill>
                  <a:srgbClr val="0432FF"/>
                </a:solidFill>
              </a:rPr>
              <a:t>是 自 主 的 ， 他 </a:t>
            </a:r>
            <a:r>
              <a:rPr lang="ja-JP" altLang="en-US" sz="3800" b="1">
                <a:solidFill>
                  <a:srgbClr val="C00000"/>
                </a:solidFill>
              </a:rPr>
              <a:t>是 我 們 的 母 </a:t>
            </a:r>
            <a:r>
              <a:rPr lang="ja-JP" altLang="en-US" sz="3800" b="1">
                <a:solidFill>
                  <a:srgbClr val="0432FF"/>
                </a:solidFill>
              </a:rPr>
              <a:t>。</a:t>
            </a:r>
            <a:endParaRPr lang="en-US" altLang="ja-JP" sz="3800" dirty="0"/>
          </a:p>
          <a:p>
            <a:pPr marL="0" indent="0">
              <a:buNone/>
            </a:pPr>
            <a:r>
              <a:rPr lang="ja-JP" altLang="en-US" sz="3800"/>
              <a:t>詩</a:t>
            </a:r>
            <a:r>
              <a:rPr lang="en-US" altLang="ja-JP" sz="3800" dirty="0"/>
              <a:t>92:2-5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baseline="30000" dirty="0">
                <a:solidFill>
                  <a:srgbClr val="0432FF"/>
                </a:solidFill>
              </a:rPr>
              <a:t>2 </a:t>
            </a:r>
            <a:r>
              <a:rPr lang="ja-JP" altLang="en-US" sz="3800" b="1">
                <a:solidFill>
                  <a:srgbClr val="0432FF"/>
                </a:solidFill>
              </a:rPr>
              <a:t>用 十 弦 的 樂 器 和 瑟 ， 用 琴 彈 幽 雅 的 聲 音 ， 早 晨 傳 揚 </a:t>
            </a:r>
            <a:r>
              <a:rPr lang="ja-JP" altLang="en-US" sz="3800" b="1">
                <a:solidFill>
                  <a:srgbClr val="C00000"/>
                </a:solidFill>
              </a:rPr>
              <a:t>你 的 慈 愛 </a:t>
            </a:r>
            <a:r>
              <a:rPr lang="ja-JP" altLang="en-US" sz="3800" b="1">
                <a:solidFill>
                  <a:srgbClr val="0432FF"/>
                </a:solidFill>
              </a:rPr>
              <a:t>； 每 夜 傳 揚 </a:t>
            </a:r>
            <a:r>
              <a:rPr lang="ja-JP" altLang="en-US" sz="3800" b="1">
                <a:solidFill>
                  <a:srgbClr val="C00000"/>
                </a:solidFill>
              </a:rPr>
              <a:t>你 的 信 實 </a:t>
            </a:r>
            <a:r>
              <a:rPr lang="ja-JP" altLang="en-US" sz="3800" b="1">
                <a:solidFill>
                  <a:srgbClr val="0432FF"/>
                </a:solidFill>
              </a:rPr>
              <a:t>。 這 本 為 美 事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baseline="30000" dirty="0">
                <a:solidFill>
                  <a:srgbClr val="0432FF"/>
                </a:solidFill>
              </a:rPr>
              <a:t>3 </a:t>
            </a:r>
            <a:r>
              <a:rPr lang="en-US" sz="3800" b="1" dirty="0">
                <a:solidFill>
                  <a:srgbClr val="0432FF"/>
                </a:solidFill>
              </a:rPr>
              <a:t>a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800" b="1" baseline="30000" dirty="0">
                <a:solidFill>
                  <a:srgbClr val="0432FF"/>
                </a:solidFill>
              </a:rPr>
              <a:t>4 </a:t>
            </a:r>
            <a:r>
              <a:rPr lang="ja-JP" altLang="en-US" sz="3800" b="1">
                <a:solidFill>
                  <a:srgbClr val="0432FF"/>
                </a:solidFill>
              </a:rPr>
              <a:t>因 你 ─ 耶 和 華 </a:t>
            </a:r>
            <a:r>
              <a:rPr lang="ja-JP" altLang="en-US" sz="3800" b="1">
                <a:solidFill>
                  <a:srgbClr val="C00000"/>
                </a:solidFill>
              </a:rPr>
              <a:t>藉 著 你 的 作 為 叫 我 高 興 ，</a:t>
            </a:r>
            <a:r>
              <a:rPr lang="ja-JP" altLang="en-US" sz="3800" b="1">
                <a:solidFill>
                  <a:srgbClr val="0432FF"/>
                </a:solidFill>
              </a:rPr>
              <a:t> 我 要 </a:t>
            </a:r>
            <a:r>
              <a:rPr lang="ja-JP" altLang="en-US" sz="3800" b="1">
                <a:solidFill>
                  <a:srgbClr val="C00000"/>
                </a:solidFill>
              </a:rPr>
              <a:t>因 你 手 的 工 作 歡 呼 </a:t>
            </a:r>
            <a:r>
              <a:rPr lang="ja-JP" altLang="en-US" sz="3800" b="1">
                <a:solidFill>
                  <a:srgbClr val="0432FF"/>
                </a:solidFill>
              </a:rPr>
              <a:t>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baseline="30000" dirty="0">
                <a:solidFill>
                  <a:srgbClr val="0432FF"/>
                </a:solidFill>
              </a:rPr>
              <a:t>5 </a:t>
            </a:r>
            <a:r>
              <a:rPr lang="ja-JP" altLang="en-US" sz="3800" b="1">
                <a:solidFill>
                  <a:srgbClr val="0432FF"/>
                </a:solidFill>
              </a:rPr>
              <a:t>耶 和 華 啊 ， </a:t>
            </a:r>
            <a:r>
              <a:rPr lang="ja-JP" altLang="en-US" sz="3800" b="1">
                <a:solidFill>
                  <a:srgbClr val="C00000"/>
                </a:solidFill>
              </a:rPr>
              <a:t>你 的 工 作 何 其 大 </a:t>
            </a:r>
            <a:r>
              <a:rPr lang="ja-JP" altLang="en-US" sz="3800" b="1">
                <a:solidFill>
                  <a:srgbClr val="0432FF"/>
                </a:solidFill>
              </a:rPr>
              <a:t>！ </a:t>
            </a:r>
            <a:r>
              <a:rPr lang="ja-JP" altLang="en-US" sz="3800" b="1">
                <a:solidFill>
                  <a:srgbClr val="C00000"/>
                </a:solidFill>
              </a:rPr>
              <a:t>你 的 心 思 極 其 深 </a:t>
            </a:r>
            <a:r>
              <a:rPr lang="ja-JP" altLang="en-US" sz="3800" b="1">
                <a:solidFill>
                  <a:srgbClr val="0432FF"/>
                </a:solidFill>
              </a:rPr>
              <a:t>！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b="1" dirty="0">
              <a:solidFill>
                <a:srgbClr val="0432FF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318E88-06F5-B1E4-1755-C8B805B36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FE229-E7F7-5E4F-A5DB-760BD857CBD2}" type="slidenum">
              <a:rPr lang="en-US" smtClean="0"/>
              <a:t>13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868B8B-4CF8-63AF-F9FD-AAB89962262B}"/>
              </a:ext>
            </a:extLst>
          </p:cNvPr>
          <p:cNvSpPr txBox="1"/>
          <p:nvPr/>
        </p:nvSpPr>
        <p:spPr>
          <a:xfrm>
            <a:off x="183044" y="1085886"/>
            <a:ext cx="11704155" cy="209288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2800"/>
              <a:t>雅歌</a:t>
            </a:r>
            <a:r>
              <a:rPr lang="en-US" altLang="ja-JP" sz="2800" dirty="0"/>
              <a:t>8:5</a:t>
            </a:r>
          </a:p>
          <a:p>
            <a:r>
              <a:rPr lang="en-US" altLang="ja-JP" sz="2800" b="1" baseline="30000" dirty="0">
                <a:solidFill>
                  <a:srgbClr val="0432FF"/>
                </a:solidFill>
              </a:rPr>
              <a:t>5 </a:t>
            </a:r>
            <a:r>
              <a:rPr lang="ja-JP" altLang="en-US" sz="2800" b="1">
                <a:solidFill>
                  <a:srgbClr val="0432FF"/>
                </a:solidFill>
              </a:rPr>
              <a:t>那 </a:t>
            </a:r>
            <a:r>
              <a:rPr lang="ja-JP" altLang="en-US" sz="2800" b="1">
                <a:solidFill>
                  <a:srgbClr val="C00000"/>
                </a:solidFill>
              </a:rPr>
              <a:t>靠 著 良 人 </a:t>
            </a:r>
            <a:r>
              <a:rPr lang="ja-JP" altLang="en-US" sz="2800" b="1">
                <a:solidFill>
                  <a:srgbClr val="0432FF"/>
                </a:solidFill>
              </a:rPr>
              <a:t>從 曠 野 上 來的是 誰 呢 ？ </a:t>
            </a:r>
            <a:endParaRPr lang="en-US" altLang="ja-JP" sz="2800" b="1" dirty="0">
              <a:solidFill>
                <a:srgbClr val="0432FF"/>
              </a:solidFill>
            </a:endParaRPr>
          </a:p>
          <a:p>
            <a:r>
              <a:rPr lang="ja-JP" altLang="en-US" sz="2800" b="1">
                <a:solidFill>
                  <a:srgbClr val="0432FF"/>
                </a:solidFill>
              </a:rPr>
              <a:t>我 在 蘋 果 樹 下 叫 醒 你 。 你 母 親 在 的 那 裡 為 你 劬 勞 ； 生 養 你 的 在 那 裡 為 你 劬 勞 。</a:t>
            </a:r>
            <a:endParaRPr lang="en-US" altLang="ja-JP" sz="2800" b="1" dirty="0">
              <a:solidFill>
                <a:srgbClr val="0432FF"/>
              </a:solidFill>
            </a:endParaRPr>
          </a:p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3077194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C8B33C-CE2E-4C21-2DE4-AA2D9C18A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227" y="258082"/>
            <a:ext cx="11244943" cy="6371318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en-US" sz="4800" b="1"/>
              <a:t>雅歌 </a:t>
            </a:r>
            <a:r>
              <a:rPr lang="en-US" altLang="ja-JP" sz="4800" b="1" dirty="0"/>
              <a:t>8:6</a:t>
            </a:r>
            <a:endParaRPr lang="en-US" altLang="ja-JP" sz="5400" b="1" baseline="30000" dirty="0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ja-JP" sz="4600" b="1" baseline="30000" dirty="0">
                <a:solidFill>
                  <a:srgbClr val="0432FF"/>
                </a:solidFill>
              </a:rPr>
              <a:t>6 </a:t>
            </a:r>
            <a:r>
              <a:rPr lang="ja-JP" altLang="en-US" sz="4600" b="1">
                <a:solidFill>
                  <a:srgbClr val="0432FF"/>
                </a:solidFill>
              </a:rPr>
              <a:t>求 你 將 我 </a:t>
            </a:r>
            <a:r>
              <a:rPr lang="ja-JP" altLang="en-US" sz="4600" b="1">
                <a:solidFill>
                  <a:srgbClr val="C00000"/>
                </a:solidFill>
              </a:rPr>
              <a:t>放 在 你 心 上 </a:t>
            </a:r>
            <a:r>
              <a:rPr lang="ja-JP" altLang="en-US" sz="4600" b="1">
                <a:solidFill>
                  <a:srgbClr val="0432FF"/>
                </a:solidFill>
              </a:rPr>
              <a:t>如 印 記 ， </a:t>
            </a:r>
            <a:r>
              <a:rPr lang="ja-JP" altLang="en-US" sz="4600" b="1">
                <a:solidFill>
                  <a:srgbClr val="C00000"/>
                </a:solidFill>
              </a:rPr>
              <a:t>帶 在 你 臂 上 </a:t>
            </a:r>
            <a:r>
              <a:rPr lang="ja-JP" altLang="en-US" sz="4600" b="1">
                <a:solidFill>
                  <a:srgbClr val="0432FF"/>
                </a:solidFill>
              </a:rPr>
              <a:t>如 戳 記 。 因 為 愛 情 如 死 之 堅 強 ， 嫉 恨 如 陰 間 之 殘 忍 ； 所 發 的 電 光 是 火 焰 的 電 光 ， 是 耶 和 華 的 烈 焰 。</a:t>
            </a:r>
            <a:endParaRPr lang="en-US" altLang="ja-JP" sz="4600" b="1" dirty="0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4600" dirty="0"/>
              <a:t>a.</a:t>
            </a:r>
            <a:r>
              <a:rPr lang="ja-JP" altLang="en-US" sz="4600"/>
              <a:t>祢深深地愛我們，求「使我們」也深深地愛祢 </a:t>
            </a:r>
            <a:r>
              <a:rPr lang="en-US" altLang="ja-JP" sz="4600" dirty="0"/>
              <a:t>!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600" dirty="0"/>
              <a:t>b.</a:t>
            </a:r>
            <a:r>
              <a:rPr lang="ja-JP" altLang="en-US" sz="4600"/>
              <a:t>用祢膀臂、生命的權能提握我們，使我們穩穩地為祢站立、向祢效忠誠。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600" dirty="0"/>
              <a:t>c. </a:t>
            </a:r>
            <a:r>
              <a:rPr lang="ja-JP" altLang="en-US" sz="4600"/>
              <a:t>林後</a:t>
            </a:r>
            <a:r>
              <a:rPr lang="en-US" altLang="ja-JP" sz="4600" dirty="0"/>
              <a:t>11:1-3</a:t>
            </a:r>
            <a:endParaRPr lang="en-US" altLang="ja-JP" sz="4600" b="1" dirty="0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600" b="1" baseline="30000" dirty="0">
                <a:solidFill>
                  <a:srgbClr val="0432FF"/>
                </a:solidFill>
              </a:rPr>
              <a:t>1</a:t>
            </a:r>
            <a:r>
              <a:rPr lang="ja-JP" altLang="en-US" sz="4600" b="1">
                <a:solidFill>
                  <a:srgbClr val="0432FF"/>
                </a:solidFill>
              </a:rPr>
              <a:t>但 願 你 們 寬 容 我 這 一 點 愚 妄 ， 其 實 你 們 原 是 寬 容 我 的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600" b="1" baseline="30000" dirty="0">
                <a:solidFill>
                  <a:srgbClr val="0432FF"/>
                </a:solidFill>
              </a:rPr>
              <a:t>2 </a:t>
            </a:r>
            <a:r>
              <a:rPr lang="ja-JP" altLang="en-US" sz="4600" b="1">
                <a:solidFill>
                  <a:srgbClr val="C00000"/>
                </a:solidFill>
              </a:rPr>
              <a:t>我 為 你 們 起 的 憤 恨 ， 原 是 神 那 樣 的 憤 恨 </a:t>
            </a:r>
            <a:r>
              <a:rPr lang="ja-JP" altLang="en-US" sz="4600" b="1">
                <a:solidFill>
                  <a:srgbClr val="0432FF"/>
                </a:solidFill>
              </a:rPr>
              <a:t>。 </a:t>
            </a:r>
            <a:r>
              <a:rPr lang="ja-JP" altLang="en-US" sz="4600" b="1">
                <a:solidFill>
                  <a:srgbClr val="C00000"/>
                </a:solidFill>
              </a:rPr>
              <a:t>因 為 我 曾 把 你 們 許 配 一 個 丈 夫 ， 要 把 你 們 如 同 貞 潔 的 童 女 ， 獻 給 基 督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600" b="1" baseline="30000" dirty="0">
                <a:solidFill>
                  <a:srgbClr val="0432FF"/>
                </a:solidFill>
              </a:rPr>
              <a:t>3 </a:t>
            </a:r>
            <a:r>
              <a:rPr lang="ja-JP" altLang="en-US" sz="4600" b="1">
                <a:solidFill>
                  <a:srgbClr val="0432FF"/>
                </a:solidFill>
              </a:rPr>
              <a:t>我 只 怕 你 們 的 心 或 偏 於 邪 ， 失 去 那 向 基 督 所 存 純 一 清 潔 的 心 ， 就 像 蛇 用 詭 詐 誘 惑 了 夏 娃 一 樣 。</a:t>
            </a:r>
          </a:p>
          <a:p>
            <a:pPr marL="0" indent="0">
              <a:buNone/>
            </a:pPr>
            <a:endParaRPr lang="ja-JP" altLang="en-US" sz="3200" b="1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501041-52E0-0735-0499-F8308FFDB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FE229-E7F7-5E4F-A5DB-760BD857CBD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4476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35E29F-DFF0-7141-28FA-3B72D347E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028" y="312510"/>
            <a:ext cx="11440885" cy="6316889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d. </a:t>
            </a:r>
            <a:r>
              <a:rPr lang="ja-JP" altLang="en-US" sz="3200"/>
              <a:t>但</a:t>
            </a:r>
            <a:r>
              <a:rPr lang="en-US" altLang="ja-JP" sz="3200" dirty="0"/>
              <a:t>7:9-10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9 </a:t>
            </a:r>
            <a:r>
              <a:rPr lang="ja-JP" altLang="en-US" sz="3200" b="1">
                <a:solidFill>
                  <a:srgbClr val="0432FF"/>
                </a:solidFill>
              </a:rPr>
              <a:t>我 觀 看 ， 見 有 寶 座 設 立 ， 上 頭 坐 著 亙 古 常 在 者 。 他 的 衣 服 潔 白 如 雪 ， 頭 髮 如 純 淨 的 羊 毛 。 </a:t>
            </a:r>
            <a:r>
              <a:rPr lang="ja-JP" altLang="en-US" sz="3200" b="1">
                <a:solidFill>
                  <a:srgbClr val="C00000"/>
                </a:solidFill>
              </a:rPr>
              <a:t>寶 座 乃 火 燄 </a:t>
            </a:r>
            <a:r>
              <a:rPr lang="ja-JP" altLang="en-US" sz="3200" b="1">
                <a:solidFill>
                  <a:srgbClr val="0432FF"/>
                </a:solidFill>
              </a:rPr>
              <a:t>， </a:t>
            </a:r>
            <a:r>
              <a:rPr lang="ja-JP" altLang="en-US" sz="3200" b="1">
                <a:solidFill>
                  <a:srgbClr val="C00000"/>
                </a:solidFill>
              </a:rPr>
              <a:t>其 輪 乃 烈 火 </a:t>
            </a:r>
            <a:r>
              <a:rPr lang="ja-JP" altLang="en-US" sz="3200" b="1">
                <a:solidFill>
                  <a:srgbClr val="0432FF"/>
                </a:solidFill>
              </a:rPr>
              <a:t>。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10 </a:t>
            </a:r>
            <a:r>
              <a:rPr lang="ja-JP" altLang="en-US" sz="3200" b="1">
                <a:solidFill>
                  <a:srgbClr val="C00000"/>
                </a:solidFill>
              </a:rPr>
              <a:t>從 他 面 前 有 火 ， 像 河 發 出 ； </a:t>
            </a:r>
            <a:r>
              <a:rPr lang="ja-JP" altLang="en-US" sz="3200" b="1">
                <a:solidFill>
                  <a:srgbClr val="0432FF"/>
                </a:solidFill>
              </a:rPr>
              <a:t>事 奉 他 的 有 千 千 ， 在 他 面 前 侍 立 的 有 萬 萬 ； 他 坐 著 要 行 審 判 ， 案 卷 都 展 開 了 。</a:t>
            </a:r>
            <a:endParaRPr lang="ja-JP" altLang="en-US" sz="320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92E688-009F-5B99-7EC2-B822A2A51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FE229-E7F7-5E4F-A5DB-760BD857CBD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5061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DECB7-912E-793D-3EBC-3593CCD4F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457" y="498361"/>
            <a:ext cx="11157857" cy="58612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賽</a:t>
            </a:r>
            <a:r>
              <a:rPr lang="en-US" altLang="ja-JP" sz="3200" dirty="0"/>
              <a:t>4:3-4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3 </a:t>
            </a:r>
            <a:r>
              <a:rPr lang="ja-JP" altLang="en-US" sz="3200" b="1">
                <a:solidFill>
                  <a:srgbClr val="0432FF"/>
                </a:solidFill>
              </a:rPr>
              <a:t>主 以 </a:t>
            </a:r>
            <a:r>
              <a:rPr lang="ja-JP" altLang="en-US" sz="3200" b="1">
                <a:solidFill>
                  <a:srgbClr val="C00000"/>
                </a:solidFill>
              </a:rPr>
              <a:t>公 義 的 靈 </a:t>
            </a:r>
            <a:r>
              <a:rPr lang="ja-JP" altLang="en-US" sz="3200" b="1">
                <a:solidFill>
                  <a:srgbClr val="0432FF"/>
                </a:solidFill>
              </a:rPr>
              <a:t>和 </a:t>
            </a:r>
            <a:r>
              <a:rPr lang="ja-JP" altLang="en-US" sz="3200" b="1">
                <a:solidFill>
                  <a:srgbClr val="C00000"/>
                </a:solidFill>
              </a:rPr>
              <a:t>焚 燒 的 靈 </a:t>
            </a:r>
            <a:r>
              <a:rPr lang="ja-JP" altLang="en-US" sz="3200" b="1">
                <a:solidFill>
                  <a:srgbClr val="0432FF"/>
                </a:solidFill>
              </a:rPr>
              <a:t>， </a:t>
            </a:r>
            <a:r>
              <a:rPr lang="ja-JP" altLang="en-US" sz="3200" b="1">
                <a:solidFill>
                  <a:srgbClr val="C00000"/>
                </a:solidFill>
              </a:rPr>
              <a:t>將 錫 安 女 子 的 污 穢 洗 去 </a:t>
            </a:r>
            <a:r>
              <a:rPr lang="ja-JP" altLang="en-US" sz="3200" b="1">
                <a:solidFill>
                  <a:srgbClr val="0432FF"/>
                </a:solidFill>
              </a:rPr>
              <a:t>， 又 將 耶 路 撒 冷 中 殺 人 的 血 除 淨 。 那 時 ， 剩 在 錫 安 、 留 在 耶 路 撒 冷 的 ， 就 是 一 切 住 耶 路 撒 冷 、 在 生 命 冊 上 記 名 的 ， 必 稱 為 聖 。</a:t>
            </a:r>
          </a:p>
          <a:p>
            <a:pPr marL="0" indent="0">
              <a:buNone/>
            </a:pPr>
            <a:r>
              <a:rPr lang="ja-JP" altLang="en-US" sz="3200"/>
              <a:t>路</a:t>
            </a:r>
            <a:r>
              <a:rPr lang="en-US" altLang="ja-JP" sz="3200" dirty="0"/>
              <a:t>3:16</a:t>
            </a:r>
            <a:endParaRPr lang="en-US" sz="3200" dirty="0"/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16 </a:t>
            </a:r>
            <a:r>
              <a:rPr lang="ja-JP" altLang="en-US" sz="3200" b="1">
                <a:solidFill>
                  <a:srgbClr val="0432FF"/>
                </a:solidFill>
              </a:rPr>
              <a:t>約 翰 說 ： 我 是 用 水 給 你 們 施 洗 ， 但 有 一 位 能 力 比 我 更 大 的 要 來 ， 我 就 是 給 他 解 鞋 帶 也 不 配 。 他 要 </a:t>
            </a:r>
            <a:r>
              <a:rPr lang="ja-JP" altLang="en-US" sz="3200" b="1">
                <a:solidFill>
                  <a:srgbClr val="C00000"/>
                </a:solidFill>
              </a:rPr>
              <a:t>用 聖 靈 與 火 給 你 們 施 洗 。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0C6640-706B-173C-6B7A-C40109A8D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FE229-E7F7-5E4F-A5DB-760BD857CBD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9114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B22D96-C04B-0626-FBF3-A1C6EC3B60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357" y="200932"/>
            <a:ext cx="11593285" cy="6520543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ja-JP" altLang="en-US" b="1"/>
              <a:t>雅歌 </a:t>
            </a:r>
            <a:r>
              <a:rPr lang="en-US" altLang="ja-JP" b="1" dirty="0"/>
              <a:t>8:7</a:t>
            </a:r>
            <a:endParaRPr lang="en-US" altLang="ja-JP" sz="3200" b="1" baseline="30000" dirty="0">
              <a:solidFill>
                <a:srgbClr val="0432FF"/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7 </a:t>
            </a:r>
            <a:r>
              <a:rPr lang="ja-JP" altLang="en-US" sz="3200" b="1">
                <a:solidFill>
                  <a:srgbClr val="C00000"/>
                </a:solidFill>
              </a:rPr>
              <a:t>愛 情 ， 眾 水 不 能 息 滅 ， 大 水 也 不 能 淹 沒 </a:t>
            </a:r>
            <a:r>
              <a:rPr lang="ja-JP" altLang="en-US" sz="3200" b="1">
                <a:solidFill>
                  <a:srgbClr val="0432FF"/>
                </a:solidFill>
              </a:rPr>
              <a:t>。 若 有 人 拿 家 中 所 有 的 財 寶 要 換 愛 情 ， 就 全 被 藐 視 。</a:t>
            </a:r>
            <a:endParaRPr lang="en-US" altLang="ja-JP" sz="3200" dirty="0"/>
          </a:p>
          <a:p>
            <a:pPr marL="0" indent="0">
              <a:lnSpc>
                <a:spcPct val="110000"/>
              </a:lnSpc>
              <a:buNone/>
            </a:pPr>
            <a:r>
              <a:rPr lang="ja-JP" altLang="en-US" sz="3200" b="1"/>
              <a:t>羅</a:t>
            </a:r>
            <a:r>
              <a:rPr lang="en-US" altLang="ja-JP" sz="3200" b="1" dirty="0"/>
              <a:t>8:35-39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35 </a:t>
            </a:r>
            <a:r>
              <a:rPr lang="ja-JP" altLang="en-US" sz="3200" b="1">
                <a:solidFill>
                  <a:srgbClr val="C00000"/>
                </a:solidFill>
              </a:rPr>
              <a:t>誰 能 使 我 們 與 基 督 的 愛 隔 絕 呢 ？ </a:t>
            </a:r>
            <a:r>
              <a:rPr lang="ja-JP" altLang="en-US" sz="3200" b="1">
                <a:solidFill>
                  <a:srgbClr val="0432FF"/>
                </a:solidFill>
              </a:rPr>
              <a:t>難 道 是 患 難 麼 ？ 是 困 苦 麼 ？ 是 逼 迫 麼 ？ 是 飢 餓 麼 ？ 是 赤 身 露 體 麼 ？ 是 危 險 麼 ？ 是 刀 劍 麼 ？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36 </a:t>
            </a:r>
            <a:r>
              <a:rPr lang="ja-JP" altLang="en-US" sz="3200" b="1">
                <a:solidFill>
                  <a:srgbClr val="0432FF"/>
                </a:solidFill>
              </a:rPr>
              <a:t>如 經 上 所 記 ： 我 們 為 你 的 緣 故 終 日 被 殺 ； 人 看 我 們 如 將 宰 的 羊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37 </a:t>
            </a:r>
            <a:r>
              <a:rPr lang="ja-JP" altLang="en-US" sz="3200" b="1">
                <a:solidFill>
                  <a:srgbClr val="0432FF"/>
                </a:solidFill>
              </a:rPr>
              <a:t>然 而 ， </a:t>
            </a:r>
            <a:r>
              <a:rPr lang="ja-JP" altLang="en-US" sz="3200" b="1">
                <a:solidFill>
                  <a:srgbClr val="C00000"/>
                </a:solidFill>
              </a:rPr>
              <a:t>靠 著 愛 我 們 的 主 ， 在 這 一 切 的 事 上 已 經 得 勝 有 餘 了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38 </a:t>
            </a:r>
            <a:r>
              <a:rPr lang="ja-JP" altLang="en-US" sz="3200" b="1">
                <a:solidFill>
                  <a:srgbClr val="0432FF"/>
                </a:solidFill>
              </a:rPr>
              <a:t>因 為 我 深 信 無 論 是 死 ， 是 生 ， 是 天 使 ， 是 掌 權 的 ， 是 有 能 的 ， 是 現 在 的 事 ， 是 將 來 的 事 ，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39 </a:t>
            </a:r>
            <a:r>
              <a:rPr lang="ja-JP" altLang="en-US" sz="3200" b="1">
                <a:solidFill>
                  <a:srgbClr val="0432FF"/>
                </a:solidFill>
              </a:rPr>
              <a:t>是 高 處 的 ， 是 低 處 的 ， 是 別 的 受 造 之 物 ， 都 不 能 叫 我 們 與 神 的 愛 隔 絕 ； </a:t>
            </a:r>
            <a:r>
              <a:rPr lang="ja-JP" altLang="en-US" sz="3200" b="1">
                <a:solidFill>
                  <a:srgbClr val="C00000"/>
                </a:solidFill>
              </a:rPr>
              <a:t>這 愛 是 在 我 們 的 主 基 督 耶 穌 裡 的 </a:t>
            </a:r>
            <a:r>
              <a:rPr lang="ja-JP" altLang="en-US" sz="3200" b="1">
                <a:solidFill>
                  <a:srgbClr val="0432FF"/>
                </a:solidFill>
              </a:rPr>
              <a:t>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3DA20B-D037-6373-DE4B-FD7E67D75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FE229-E7F7-5E4F-A5DB-760BD857CBD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9005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8CE40C-ACE5-A92C-0C32-0D59034A2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158" y="573022"/>
            <a:ext cx="11587619" cy="5783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8 </a:t>
            </a:r>
            <a:r>
              <a:rPr lang="ja-JP" altLang="en-US" sz="3200" b="1">
                <a:solidFill>
                  <a:srgbClr val="0432FF"/>
                </a:solidFill>
              </a:rPr>
              <a:t>我 們 有 一 小 妹 ； 他 的 兩 乳 尚 未 長 成 ， 人 來 提 親 的 日 子 ， </a:t>
            </a:r>
            <a:r>
              <a:rPr lang="ja-JP" altLang="en-US" sz="3200" b="1">
                <a:solidFill>
                  <a:srgbClr val="C00000"/>
                </a:solidFill>
              </a:rPr>
              <a:t>我 們</a:t>
            </a:r>
            <a:r>
              <a:rPr lang="ja-JP" altLang="en-US" sz="3200" b="1">
                <a:solidFill>
                  <a:srgbClr val="0432FF"/>
                </a:solidFill>
              </a:rPr>
              <a:t> 當 為 他 怎 樣 辦 理 ？</a:t>
            </a:r>
          </a:p>
          <a:p>
            <a:pPr marL="0" indent="0">
              <a:buNone/>
            </a:pPr>
            <a:r>
              <a:rPr lang="ja-JP" altLang="en-US" sz="3200"/>
              <a:t>「小妹」表示靈命還幼嫩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sz="3200"/>
              <a:t>「兩乳」指信心和愛心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sz="3200"/>
              <a:t>我們靈命已稍有成長或已經得著主的人都應該有這樣的負擔</a:t>
            </a:r>
          </a:p>
          <a:p>
            <a:pPr marL="0" indent="0">
              <a:buNone/>
            </a:pPr>
            <a:r>
              <a:rPr lang="ja-JP" altLang="en-US" sz="3200" b="1">
                <a:solidFill>
                  <a:srgbClr val="C00000"/>
                </a:solidFill>
              </a:rPr>
              <a:t>怎樣能幫助別人靈命也更成長或更豐富地得著主呢？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DEC765-9107-6950-00AA-B965AAAEB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FE229-E7F7-5E4F-A5DB-760BD857CBD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3250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3403</Words>
  <Application>Microsoft Macintosh PowerPoint</Application>
  <PresentationFormat>Widescreen</PresentationFormat>
  <Paragraphs>149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Aptos</vt:lpstr>
      <vt:lpstr>Aptos Display</vt:lpstr>
      <vt:lpstr>Arial</vt:lpstr>
      <vt:lpstr>Office Theme</vt:lpstr>
      <vt:lpstr> 被煉淨、製作、 成全的新生命會代代相傳  The new life purified, transformed, and perfected by God will be passed down from generation to generation</vt:lpstr>
      <vt:lpstr>一）承受屬靈前輩的屬靈產業 也傳遞我們從神所得的給下一代 Receiving spiritual inheritance from our spiritual predecessors and passing on what we have received from God to the next generation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二）神藉雅歌8:5-8 對我們的提示</vt:lpstr>
      <vt:lpstr>PowerPoint Presentation</vt:lpstr>
      <vt:lpstr>PowerPoint Presentation</vt:lpstr>
      <vt:lpstr>PowerPoint Presentation</vt:lpstr>
      <vt:lpstr>c.在蘋果樹下（意思是「在基督裏」）</vt:lpstr>
      <vt:lpstr>d.你母親、生養你的為你劬勞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Cheng, Shyueh-rwong C</dc:creator>
  <cp:lastModifiedBy>Cheng, Shyueh-rwong C</cp:lastModifiedBy>
  <cp:revision>1</cp:revision>
  <dcterms:created xsi:type="dcterms:W3CDTF">2026-01-11T12:45:57Z</dcterms:created>
  <dcterms:modified xsi:type="dcterms:W3CDTF">2026-01-11T14:56:04Z</dcterms:modified>
</cp:coreProperties>
</file>