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5" r:id="rId6"/>
    <p:sldId id="266" r:id="rId7"/>
    <p:sldId id="260" r:id="rId8"/>
    <p:sldId id="269" r:id="rId9"/>
    <p:sldId id="268" r:id="rId10"/>
    <p:sldId id="271" r:id="rId11"/>
    <p:sldId id="267" r:id="rId12"/>
    <p:sldId id="270" r:id="rId13"/>
    <p:sldId id="261" r:id="rId14"/>
    <p:sldId id="263" r:id="rId15"/>
    <p:sldId id="275" r:id="rId16"/>
    <p:sldId id="272" r:id="rId17"/>
    <p:sldId id="274" r:id="rId18"/>
    <p:sldId id="273" r:id="rId19"/>
    <p:sldId id="276" r:id="rId20"/>
    <p:sldId id="262" r:id="rId21"/>
    <p:sldId id="278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744"/>
  </p:normalViewPr>
  <p:slideViewPr>
    <p:cSldViewPr snapToGrid="0">
      <p:cViewPr varScale="1">
        <p:scale>
          <a:sx n="111" d="100"/>
          <a:sy n="111" d="100"/>
        </p:scale>
        <p:origin x="108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DDF61E-EB6A-DE46-96A3-3B321D75D7AB}" type="datetimeFigureOut">
              <a:rPr lang="en-US" smtClean="0"/>
              <a:t>1/4/26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2B623-D051-E94E-AC9D-09D00C047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769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56E9D-1584-5902-0746-3FC283570E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EB9618-1CAF-F48D-ED05-EE0E0A7777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287D5C-5A3E-69E9-0AAD-CC8DD56B3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D1EF4-F58C-974A-BF15-C0B27B8C5F79}" type="datetime1">
              <a:rPr lang="en-US" smtClean="0"/>
              <a:t>1/4/26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5FA62-2AF1-A061-2D7A-44CB776B2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202AA3-378A-BD71-B8DA-EB048AE7A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C92AC-D34D-404D-BE35-07E66E1E9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924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779EE-4602-83B1-66FB-7A1BCD44A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21FC3B-37FF-F50D-C847-84C5544C8B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38AF7E-0733-20EC-8FC2-A2A19AA2B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7BEB7-1FC8-E845-AB7D-52B82D235455}" type="datetime1">
              <a:rPr lang="en-US" smtClean="0"/>
              <a:t>1/4/26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F36B1B-F123-E3C2-AAD4-99C2959DF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4D4ACE-F23C-4AD3-C6D5-EBAAA6021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C92AC-D34D-404D-BE35-07E66E1E9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605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87DCD-D419-4F51-676E-6FACE8BB1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F2460C-AA71-142A-51B3-09AEAF583E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0780D2-A45D-DA58-6738-7573EBE77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D60A2-8075-9E4F-A07B-20B5C43074AB}" type="datetime1">
              <a:rPr lang="en-US" smtClean="0"/>
              <a:t>1/4/26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286652-5238-9250-EE40-E7D426CE2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DE23CD-178F-4EB3-24BB-1E9C1B574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C92AC-D34D-404D-BE35-07E66E1E9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160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4CF12-3231-1618-F9E8-34FCCAC20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73B6E-E7F6-BB9A-E506-CD7AC72EF2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1394FC-E895-CB9C-D909-34B24E2156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2B3879-5843-1A91-8941-5C201451B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E3C05-2535-C94A-A2E7-3BE049D01793}" type="datetime1">
              <a:rPr lang="en-US" smtClean="0"/>
              <a:t>1/4/26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050B56-053D-2AC0-9F84-4C4AE433E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FF9751-FB96-886A-C129-D2C15E849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C92AC-D34D-404D-BE35-07E66E1E9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913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3FBC1-4E2D-8617-BBCE-72AFD6AF3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E5C33A-1937-ADAF-3A4E-0D0019BD70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69BCDF-E277-B08E-0963-E18E66B9C5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CDFB22-B428-9B1A-4F6D-5A247B0106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B31A28-B748-CEB0-3DD5-C557ACE93A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A9EEBE-E003-BBBD-3A17-79A63DDDE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CBDAD-A5C5-1243-9DD9-9DAE36BA943C}" type="datetime1">
              <a:rPr lang="en-US" smtClean="0"/>
              <a:t>1/4/26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F10A9D-7C21-D4A6-9080-80F9C523A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0C8D23-644F-301D-0A00-FEEB0678D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C92AC-D34D-404D-BE35-07E66E1E9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140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338C6-0349-AB7F-15DF-6F690144E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EEDCBD-9373-C846-6E26-60CFEB151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CB4D3-19F6-9141-BD75-742E3AE20B90}" type="datetime1">
              <a:rPr lang="en-US" smtClean="0"/>
              <a:t>1/4/26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AB4D94-2EE3-16FC-7FC0-6B65FF22C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5EA0E1-4C86-4221-DD9E-2A58E4BBF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C92AC-D34D-404D-BE35-07E66E1E9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242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D94AB8-1D56-512F-281B-B43BDF8A0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59505-AEF9-6347-9F43-07966F4B3A90}" type="datetime1">
              <a:rPr lang="en-US" smtClean="0"/>
              <a:t>1/4/26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F5D5DB-CA34-54D8-9850-48D467C9B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997A0B-10D0-9D9C-F79B-49AD60602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C92AC-D34D-404D-BE35-07E66E1E9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023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FCFB2-9724-EFAB-FCEF-BCB4AC0DD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34041F-77C8-4650-2DC2-438644FE50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F3BAA3-1895-13DC-3576-CAF5B13966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48AD9E-F766-6D86-4056-AD499A27F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38B07-606F-C14D-BB73-BF9DC66B412B}" type="datetime1">
              <a:rPr lang="en-US" smtClean="0"/>
              <a:t>1/4/26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6C211F-6076-E2A2-20FC-30FC9B443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7320B1-381E-FEF5-6CFD-790A84170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C92AC-D34D-404D-BE35-07E66E1E9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047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398AA-C8AC-3DB7-C1E9-03498E3FC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B1A404-BE9F-506F-E360-F843577E2A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1395B0-60F3-3486-7528-89F80CADCB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256E10-C64E-49C7-FEB2-0E4C27BED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EEF7D-BF9D-F948-9BDA-A58BE06911F8}" type="datetime1">
              <a:rPr lang="en-US" smtClean="0"/>
              <a:t>1/4/26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ADA4D8-4431-02D6-CCF8-B4DB5C0EE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717613-BF25-7DFA-1316-7BE31F629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C92AC-D34D-404D-BE35-07E66E1E9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741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D8D0D-9534-D784-DBA4-F931CC384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C7E4FE-E2C8-7CFD-1E36-A4C80D8E01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98F9CD-2264-4A50-E1BF-E55BB1BE9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B3AC4-8808-CA42-84E6-74F38632F21A}" type="datetime1">
              <a:rPr lang="en-US" smtClean="0"/>
              <a:t>1/4/26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5405AD-A9FE-735B-0F0D-F1B6151A2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51A00-3D43-095B-2ADE-FE9399423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C92AC-D34D-404D-BE35-07E66E1E9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016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F02A69-CECA-3761-5D66-AAE8D54660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7992C0-EFE9-4892-7CF4-37F319D52B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BBD4A1-1E9C-911E-9E26-0BE0B8797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FC49A-A9BE-7542-B435-232E109467F7}" type="datetime1">
              <a:rPr lang="en-US" smtClean="0"/>
              <a:t>1/4/26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010265-D84E-8592-5902-761C107EE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2988DD-F939-F3E9-A462-94219AD73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C92AC-D34D-404D-BE35-07E66E1E9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687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0D6622-1326-B97A-D00B-C409D4004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A322DE-FFC9-1177-8525-47462875B5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9DD6BD-0575-11B7-A91A-C5BD77BB04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64813B-0ACF-3F4C-9746-6F17A10C2760}" type="datetime1">
              <a:rPr lang="en-US" smtClean="0"/>
              <a:t>1/4/26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DC9D80-1B0B-00AB-4957-E79240FDF2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5A3FBC-DD17-CB5F-6C19-2D1187DCB8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3C92AC-D34D-404D-BE35-07E66E1E9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321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5" name="Rectangle 1054">
            <a:extLst>
              <a:ext uri="{FF2B5EF4-FFF2-40B4-BE49-F238E27FC236}">
                <a16:creationId xmlns:a16="http://schemas.microsoft.com/office/drawing/2014/main" id="{A0A2B7F3-65A0-4CC5-8310-3252C59E02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080FEE-EAB1-1CFD-4251-A8F16C9645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521" y="168275"/>
            <a:ext cx="10515600" cy="1132696"/>
          </a:xfrm>
        </p:spPr>
        <p:txBody>
          <a:bodyPr>
            <a:noAutofit/>
          </a:bodyPr>
          <a:lstStyle/>
          <a:p>
            <a:br>
              <a:rPr lang="ja-JP" altLang="en-US" sz="5400" b="1"/>
            </a:br>
            <a:r>
              <a:rPr lang="ja-JP" altLang="en-US" sz="5400" b="1"/>
              <a:t>在神的愛中跟隨耶穌</a:t>
            </a:r>
            <a:endParaRPr lang="en-US" sz="54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6E75BC-599E-3C72-B213-9BCBAAEAE2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145583"/>
            <a:ext cx="10515600" cy="1132696"/>
          </a:xfrm>
        </p:spPr>
        <p:txBody>
          <a:bodyPr>
            <a:normAutofit fontScale="92500" lnSpcReduction="20000"/>
          </a:bodyPr>
          <a:lstStyle/>
          <a:p>
            <a:r>
              <a:rPr lang="ja-JP" altLang="en-US" sz="3200" b="1"/>
              <a:t>柯春佳牧師</a:t>
            </a:r>
            <a:endParaRPr lang="en-US" altLang="ja-JP" sz="3200" b="1" dirty="0"/>
          </a:p>
          <a:p>
            <a:r>
              <a:rPr lang="en-US" altLang="ja-JP" sz="3200" b="1" dirty="0"/>
              <a:t>2026</a:t>
            </a:r>
            <a:r>
              <a:rPr lang="ja-JP" altLang="en-US" sz="3200" b="1"/>
              <a:t>年</a:t>
            </a:r>
            <a:r>
              <a:rPr lang="en-US" altLang="ja-JP" sz="3200" b="1" dirty="0"/>
              <a:t>1</a:t>
            </a:r>
            <a:r>
              <a:rPr lang="ja-JP" altLang="en-US" sz="3200" b="1"/>
              <a:t>月</a:t>
            </a:r>
            <a:r>
              <a:rPr lang="en-US" altLang="ja-JP" sz="3200" b="1" dirty="0"/>
              <a:t>4</a:t>
            </a:r>
            <a:r>
              <a:rPr lang="ja-JP" altLang="en-US" sz="3200" b="1"/>
              <a:t>日</a:t>
            </a:r>
            <a:br>
              <a:rPr lang="ja-JP" altLang="en-US" sz="2200"/>
            </a:br>
            <a:endParaRPr lang="en-US" sz="2200" dirty="0"/>
          </a:p>
        </p:txBody>
      </p:sp>
      <p:pic>
        <p:nvPicPr>
          <p:cNvPr id="1026" name="Picture 2" descr="the Sand&quot; Poem Meaning &amp; Biblical Hope ...">
            <a:extLst>
              <a:ext uri="{FF2B5EF4-FFF2-40B4-BE49-F238E27FC236}">
                <a16:creationId xmlns:a16="http://schemas.microsoft.com/office/drawing/2014/main" id="{8613C945-A0DD-0A55-8891-D4527CC205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37"/>
          <a:stretch>
            <a:fillRect/>
          </a:stretch>
        </p:blipFill>
        <p:spPr bwMode="auto">
          <a:xfrm>
            <a:off x="1223491" y="1273578"/>
            <a:ext cx="9392179" cy="3672406"/>
          </a:xfrm>
          <a:custGeom>
            <a:avLst/>
            <a:gdLst/>
            <a:ahLst/>
            <a:cxnLst/>
            <a:rect l="l" t="t" r="r" b="b"/>
            <a:pathLst>
              <a:path w="9392179" h="3672406">
                <a:moveTo>
                  <a:pt x="8328426" y="0"/>
                </a:moveTo>
                <a:cubicBezTo>
                  <a:pt x="8306669" y="212063"/>
                  <a:pt x="8209966" y="234386"/>
                  <a:pt x="8156780" y="365530"/>
                </a:cubicBezTo>
                <a:cubicBezTo>
                  <a:pt x="8193044" y="376692"/>
                  <a:pt x="8224472" y="390643"/>
                  <a:pt x="8255900" y="396224"/>
                </a:cubicBezTo>
                <a:cubicBezTo>
                  <a:pt x="8379195" y="424127"/>
                  <a:pt x="8497654" y="496675"/>
                  <a:pt x="8608861" y="619448"/>
                </a:cubicBezTo>
                <a:cubicBezTo>
                  <a:pt x="8693475" y="711528"/>
                  <a:pt x="8785341" y="750593"/>
                  <a:pt x="8877208" y="756173"/>
                </a:cubicBezTo>
                <a:cubicBezTo>
                  <a:pt x="8923141" y="758964"/>
                  <a:pt x="8971492" y="761754"/>
                  <a:pt x="9012590" y="795238"/>
                </a:cubicBezTo>
                <a:cubicBezTo>
                  <a:pt x="9053688" y="828721"/>
                  <a:pt x="9133466" y="814770"/>
                  <a:pt x="9106875" y="996140"/>
                </a:cubicBezTo>
                <a:cubicBezTo>
                  <a:pt x="9210828" y="1068688"/>
                  <a:pt x="9167313" y="1283542"/>
                  <a:pt x="9215663" y="1417476"/>
                </a:cubicBezTo>
                <a:cubicBezTo>
                  <a:pt x="9268849" y="1565363"/>
                  <a:pt x="9300277" y="1746734"/>
                  <a:pt x="9370386" y="1872297"/>
                </a:cubicBezTo>
                <a:cubicBezTo>
                  <a:pt x="9396979" y="1916942"/>
                  <a:pt x="9396979" y="1967168"/>
                  <a:pt x="9382473" y="2014603"/>
                </a:cubicBezTo>
                <a:cubicBezTo>
                  <a:pt x="9355881" y="2115054"/>
                  <a:pt x="9322035" y="2201554"/>
                  <a:pt x="9276102" y="2268521"/>
                </a:cubicBezTo>
                <a:cubicBezTo>
                  <a:pt x="9106875" y="2514068"/>
                  <a:pt x="8932811" y="2756825"/>
                  <a:pt x="8746660" y="2949356"/>
                </a:cubicBezTo>
                <a:cubicBezTo>
                  <a:pt x="8536335" y="3169790"/>
                  <a:pt x="8304251" y="3289774"/>
                  <a:pt x="8069749" y="3384644"/>
                </a:cubicBezTo>
                <a:cubicBezTo>
                  <a:pt x="7624922" y="3566014"/>
                  <a:pt x="7172842" y="3632982"/>
                  <a:pt x="6713509" y="3649724"/>
                </a:cubicBezTo>
                <a:cubicBezTo>
                  <a:pt x="6406482" y="3660885"/>
                  <a:pt x="6101872" y="3674836"/>
                  <a:pt x="5794844" y="3672046"/>
                </a:cubicBezTo>
                <a:cubicBezTo>
                  <a:pt x="5526498" y="3669256"/>
                  <a:pt x="5258151" y="3638562"/>
                  <a:pt x="4987387" y="3599498"/>
                </a:cubicBezTo>
                <a:cubicBezTo>
                  <a:pt x="4636843" y="3546482"/>
                  <a:pt x="3362799" y="3312096"/>
                  <a:pt x="2920390" y="3220016"/>
                </a:cubicBezTo>
                <a:cubicBezTo>
                  <a:pt x="2702811" y="3175371"/>
                  <a:pt x="1498875" y="2762406"/>
                  <a:pt x="1472282" y="2695438"/>
                </a:cubicBezTo>
                <a:cubicBezTo>
                  <a:pt x="1554478" y="2650793"/>
                  <a:pt x="1634257" y="2728922"/>
                  <a:pt x="1721289" y="2681487"/>
                </a:cubicBezTo>
                <a:cubicBezTo>
                  <a:pt x="1571401" y="2578245"/>
                  <a:pt x="1399756" y="2625681"/>
                  <a:pt x="1257121" y="2555923"/>
                </a:cubicBezTo>
                <a:cubicBezTo>
                  <a:pt x="1259538" y="2488955"/>
                  <a:pt x="1322394" y="2508488"/>
                  <a:pt x="1332064" y="2463843"/>
                </a:cubicBezTo>
                <a:cubicBezTo>
                  <a:pt x="1061300" y="2335488"/>
                  <a:pt x="759108" y="2341069"/>
                  <a:pt x="483508" y="2229457"/>
                </a:cubicBezTo>
                <a:cubicBezTo>
                  <a:pt x="734932" y="2184812"/>
                  <a:pt x="981521" y="2232247"/>
                  <a:pt x="1235363" y="2240618"/>
                </a:cubicBezTo>
                <a:cubicBezTo>
                  <a:pt x="1211188" y="2182021"/>
                  <a:pt x="1167672" y="2187602"/>
                  <a:pt x="1138662" y="2168069"/>
                </a:cubicBezTo>
                <a:cubicBezTo>
                  <a:pt x="1099981" y="2142957"/>
                  <a:pt x="1068553" y="2120635"/>
                  <a:pt x="1092728" y="2056458"/>
                </a:cubicBezTo>
                <a:cubicBezTo>
                  <a:pt x="1116903" y="1995071"/>
                  <a:pt x="1085475" y="1978329"/>
                  <a:pt x="1039542" y="1956007"/>
                </a:cubicBezTo>
                <a:cubicBezTo>
                  <a:pt x="923501" y="1894620"/>
                  <a:pt x="795371" y="1914152"/>
                  <a:pt x="674494" y="1894620"/>
                </a:cubicBezTo>
                <a:cubicBezTo>
                  <a:pt x="618891" y="1886249"/>
                  <a:pt x="529441" y="1900200"/>
                  <a:pt x="514936" y="1852765"/>
                </a:cubicBezTo>
                <a:cubicBezTo>
                  <a:pt x="464168" y="1699298"/>
                  <a:pt x="362631" y="1743943"/>
                  <a:pt x="268347" y="1735572"/>
                </a:cubicBezTo>
                <a:cubicBezTo>
                  <a:pt x="171646" y="1727201"/>
                  <a:pt x="152305" y="1657444"/>
                  <a:pt x="200656" y="1529089"/>
                </a:cubicBezTo>
                <a:cubicBezTo>
                  <a:pt x="149887" y="1467702"/>
                  <a:pt x="65273" y="1537459"/>
                  <a:pt x="0" y="1453750"/>
                </a:cubicBezTo>
                <a:cubicBezTo>
                  <a:pt x="502848" y="1411896"/>
                  <a:pt x="993609" y="1450960"/>
                  <a:pt x="1479534" y="1330977"/>
                </a:cubicBezTo>
                <a:cubicBezTo>
                  <a:pt x="1324812" y="1336557"/>
                  <a:pt x="1172507" y="1286332"/>
                  <a:pt x="1017784" y="1317025"/>
                </a:cubicBezTo>
                <a:cubicBezTo>
                  <a:pt x="993609" y="1322606"/>
                  <a:pt x="964599" y="1317025"/>
                  <a:pt x="940423" y="1311445"/>
                </a:cubicBezTo>
                <a:cubicBezTo>
                  <a:pt x="913830" y="1305864"/>
                  <a:pt x="889655" y="1294703"/>
                  <a:pt x="889655" y="1255638"/>
                </a:cubicBezTo>
                <a:cubicBezTo>
                  <a:pt x="889655" y="1227735"/>
                  <a:pt x="908995" y="1213784"/>
                  <a:pt x="928335" y="1202623"/>
                </a:cubicBezTo>
                <a:cubicBezTo>
                  <a:pt x="981521" y="1171929"/>
                  <a:pt x="1039542" y="1163558"/>
                  <a:pt x="1092728" y="1194252"/>
                </a:cubicBezTo>
                <a:cubicBezTo>
                  <a:pt x="1153167" y="1227735"/>
                  <a:pt x="1201518" y="1219364"/>
                  <a:pt x="1247451" y="1160768"/>
                </a:cubicBezTo>
                <a:cubicBezTo>
                  <a:pt x="1307889" y="1085430"/>
                  <a:pt x="1394920" y="1113333"/>
                  <a:pt x="1467447" y="1088220"/>
                </a:cubicBezTo>
                <a:cubicBezTo>
                  <a:pt x="1547226" y="1063107"/>
                  <a:pt x="1631840" y="1077059"/>
                  <a:pt x="1735794" y="1032414"/>
                </a:cubicBezTo>
                <a:cubicBezTo>
                  <a:pt x="1559313" y="982188"/>
                  <a:pt x="1397338" y="1057527"/>
                  <a:pt x="1218440" y="1007301"/>
                </a:cubicBezTo>
                <a:cubicBezTo>
                  <a:pt x="1290966" y="937543"/>
                  <a:pt x="1356240" y="957076"/>
                  <a:pt x="1416678" y="945914"/>
                </a:cubicBezTo>
                <a:cubicBezTo>
                  <a:pt x="1489204" y="931963"/>
                  <a:pt x="1561731" y="929172"/>
                  <a:pt x="1634257" y="915221"/>
                </a:cubicBezTo>
                <a:cubicBezTo>
                  <a:pt x="1701949" y="904060"/>
                  <a:pt x="1767223" y="884528"/>
                  <a:pt x="1834914" y="873366"/>
                </a:cubicBezTo>
                <a:cubicBezTo>
                  <a:pt x="1900187" y="862205"/>
                  <a:pt x="1967878" y="876157"/>
                  <a:pt x="2028317" y="814770"/>
                </a:cubicBezTo>
                <a:cubicBezTo>
                  <a:pt x="1863924" y="691996"/>
                  <a:pt x="1677773" y="750593"/>
                  <a:pt x="1484370" y="719899"/>
                </a:cubicBezTo>
                <a:cubicBezTo>
                  <a:pt x="1535138" y="661303"/>
                  <a:pt x="1588324" y="672464"/>
                  <a:pt x="1631840" y="655722"/>
                </a:cubicBezTo>
                <a:cubicBezTo>
                  <a:pt x="1651180" y="650142"/>
                  <a:pt x="1675355" y="650142"/>
                  <a:pt x="1682608" y="622239"/>
                </a:cubicBezTo>
                <a:cubicBezTo>
                  <a:pt x="1692278" y="585965"/>
                  <a:pt x="1670520" y="563642"/>
                  <a:pt x="1646344" y="552481"/>
                </a:cubicBezTo>
                <a:cubicBezTo>
                  <a:pt x="1537556" y="499465"/>
                  <a:pt x="1421514" y="471562"/>
                  <a:pt x="1305472" y="443659"/>
                </a:cubicBezTo>
                <a:cubicBezTo>
                  <a:pt x="1240198" y="429707"/>
                  <a:pt x="1170090" y="438078"/>
                  <a:pt x="1112068" y="393433"/>
                </a:cubicBezTo>
                <a:cubicBezTo>
                  <a:pt x="1324812" y="200902"/>
                  <a:pt x="1561731" y="237176"/>
                  <a:pt x="1801068" y="248337"/>
                </a:cubicBezTo>
                <a:cubicBezTo>
                  <a:pt x="2190293" y="265079"/>
                  <a:pt x="2579516" y="281821"/>
                  <a:pt x="2971158" y="253918"/>
                </a:cubicBezTo>
                <a:cubicBezTo>
                  <a:pt x="3287854" y="200902"/>
                  <a:pt x="3609388" y="195322"/>
                  <a:pt x="3930923" y="175789"/>
                </a:cubicBezTo>
                <a:cubicBezTo>
                  <a:pt x="4283882" y="150677"/>
                  <a:pt x="4641678" y="170209"/>
                  <a:pt x="4997057" y="172999"/>
                </a:cubicBezTo>
                <a:cubicBezTo>
                  <a:pt x="5253316" y="175789"/>
                  <a:pt x="5511992" y="200902"/>
                  <a:pt x="5768252" y="178580"/>
                </a:cubicBezTo>
                <a:cubicBezTo>
                  <a:pt x="6068027" y="153467"/>
                  <a:pt x="6372637" y="172999"/>
                  <a:pt x="6674829" y="164628"/>
                </a:cubicBezTo>
                <a:cubicBezTo>
                  <a:pt x="6810212" y="161838"/>
                  <a:pt x="6945593" y="139515"/>
                  <a:pt x="7080976" y="122774"/>
                </a:cubicBezTo>
                <a:cubicBezTo>
                  <a:pt x="7334817" y="89290"/>
                  <a:pt x="7591076" y="44645"/>
                  <a:pt x="7847336" y="58596"/>
                </a:cubicBezTo>
                <a:cubicBezTo>
                  <a:pt x="8006894" y="66967"/>
                  <a:pt x="8164034" y="66967"/>
                  <a:pt x="8328426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62DE4F-3BB6-DEC1-CF97-A78E971B5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3C92AC-D34D-404D-BE35-07E66E1E99B5}" type="slidenum">
              <a:rPr lang="en-US" smtClean="0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463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F6401-A4F2-5F56-5C96-9F2A4C182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/>
              <a:t>前言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38574E-6ED4-3D30-A109-715B7B2F0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17506" cy="4351338"/>
          </a:xfrm>
        </p:spPr>
        <p:txBody>
          <a:bodyPr>
            <a:normAutofit/>
          </a:bodyPr>
          <a:lstStyle/>
          <a:p>
            <a:r>
              <a:rPr lang="ja-JP" altLang="en-US" sz="3200" b="1"/>
              <a:t>至高神的兒子已降生在我們心靈裏，是我們蒙神愛的標記</a:t>
            </a:r>
          </a:p>
          <a:p>
            <a:r>
              <a:rPr lang="ja-JP" altLang="en-US" sz="3200" b="1"/>
              <a:t>神永不改變，所以，我們蒙祂愛的光景也可以永不改變；</a:t>
            </a:r>
            <a:endParaRPr lang="en-US" altLang="ja-JP" sz="3200" b="1" dirty="0"/>
          </a:p>
          <a:p>
            <a:r>
              <a:rPr lang="ja-JP" altLang="en-US" sz="3200" b="1"/>
              <a:t>神愛我們，我們也愛祂，這種雙向的相交情況、本質可以繼續延展下去。</a:t>
            </a:r>
            <a:endParaRPr lang="en-US" sz="32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C68484-858A-7C18-3954-044CB67FB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C92AC-D34D-404D-BE35-07E66E1E99B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049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C2A6D-E408-4F5D-5857-B3B4ADE8E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b="1"/>
              <a:t>一）神是愛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ED3440-C10A-F341-C753-1BF323B8E8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sz="3200" b="1"/>
              <a:t>愛不是神的眾多屬性之一</a:t>
            </a:r>
            <a:r>
              <a:rPr lang="en-US" altLang="ja-JP" sz="3200" b="1" dirty="0"/>
              <a:t>, </a:t>
            </a:r>
            <a:r>
              <a:rPr lang="ja-JP" altLang="en-US" sz="3200" b="1"/>
              <a:t>而是祂的本質</a:t>
            </a:r>
            <a:endParaRPr lang="en-US" altLang="ja-JP" sz="3200" b="1" dirty="0"/>
          </a:p>
          <a:p>
            <a:r>
              <a:rPr lang="ja-JP" altLang="en-US" sz="3200" b="1"/>
              <a:t>聖父就是愛</a:t>
            </a:r>
            <a:r>
              <a:rPr lang="en-US" altLang="ja-JP" sz="3200" b="1" dirty="0"/>
              <a:t>, </a:t>
            </a:r>
            <a:r>
              <a:rPr lang="ja-JP" altLang="en-US" sz="3200" b="1"/>
              <a:t>聖子是父因愛賜給我們的至大恩典</a:t>
            </a:r>
            <a:endParaRPr lang="en-US" altLang="ja-JP" sz="3200" b="1" dirty="0"/>
          </a:p>
          <a:p>
            <a:r>
              <a:rPr lang="ja-JP" altLang="en-US" sz="3200" b="1"/>
              <a:t>聖靈使我們因信能領受神的這恩典； </a:t>
            </a:r>
            <a:endParaRPr lang="en-US" altLang="ja-JP" sz="3200" b="1" dirty="0"/>
          </a:p>
          <a:p>
            <a:r>
              <a:rPr lang="ja-JP" altLang="en-US" sz="3200" b="1"/>
              <a:t>神因著愛</a:t>
            </a:r>
            <a:r>
              <a:rPr lang="en-US" altLang="ja-JP" sz="3200" b="1" dirty="0"/>
              <a:t>, </a:t>
            </a:r>
            <a:r>
              <a:rPr lang="ja-JP" altLang="en-US" sz="3200" b="1"/>
              <a:t>主動來臨到我們，</a:t>
            </a:r>
            <a:endParaRPr lang="en-US" altLang="ja-JP" sz="3200" b="1" dirty="0"/>
          </a:p>
          <a:p>
            <a:r>
              <a:rPr lang="ja-JP" altLang="en-US" sz="3200" b="1"/>
              <a:t>我們因著信</a:t>
            </a:r>
            <a:r>
              <a:rPr lang="en-US" altLang="ja-JP" sz="3200" b="1" dirty="0"/>
              <a:t>, </a:t>
            </a:r>
            <a:r>
              <a:rPr lang="ja-JP" altLang="en-US" sz="3200" b="1"/>
              <a:t>迎接祂來我們心裏住</a:t>
            </a:r>
            <a:endParaRPr lang="en-US" sz="32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2F5C38-6447-BD28-D412-B86A4C598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C92AC-D34D-404D-BE35-07E66E1E99B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188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37A7E-6C4F-F31D-6390-55F587D25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/>
              <a:t>父用真道生了我們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1441A7-500E-C7EA-647A-84366FBCB1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lphaUcPeriod"/>
            </a:pPr>
            <a:r>
              <a:rPr lang="ja-JP" altLang="en-US" sz="3200" b="1"/>
              <a:t>雅</a:t>
            </a:r>
            <a:r>
              <a:rPr lang="en-US" altLang="ja-JP" sz="3200" b="1" dirty="0"/>
              <a:t>1:16-18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16 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我 親 愛 的 弟 兄 們 ， 不 要 看 錯 了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17 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各 樣 美 善 的 恩 賜 和 各 樣 全 備 的 賞 賜 都 是 從 上 頭 來 的 ， 從 眾 光 之 父 那 裡 降 下 來 的 ； 在 他 並 沒 有 改 變 ， 也 沒 有 轉 動 的 影 兒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18 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他 按 自 己 的 旨 意 ， 用 真 道 生 了 我 們 ， 叫 我 們 在 他 所 造 的 萬 物 中 好 像 初 熟 的 果 子 。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7F500A-F033-CCD8-BAFC-83AC675A5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C92AC-D34D-404D-BE35-07E66E1E99B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130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9742B1-AC55-71FB-9048-2B634FF4E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919" y="150471"/>
            <a:ext cx="11690430" cy="63545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3200" b="1"/>
              <a:t>耶穌是基督，是太初的道成肉身</a:t>
            </a:r>
          </a:p>
          <a:p>
            <a:pPr marL="0" indent="0">
              <a:buNone/>
            </a:pPr>
            <a:r>
              <a:rPr lang="en-US" sz="3200" b="1" dirty="0"/>
              <a:t>B. </a:t>
            </a:r>
            <a:r>
              <a:rPr lang="ja-JP" altLang="en-US" sz="3200" b="1"/>
              <a:t>約</a:t>
            </a:r>
            <a:r>
              <a:rPr lang="en-US" altLang="ja-JP" sz="3200" b="1" dirty="0"/>
              <a:t>1:14</a:t>
            </a:r>
          </a:p>
          <a:p>
            <a:pPr marL="0" indent="0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道 成 了 肉 身 ， 住 在 我 們 中 間 ， 充 充 滿 滿 的 有 恩 典 有 真 理 。 我 們 也 見 過 他 的 榮 光 ， 正 是 父 獨 生 子 的 榮 光 。</a:t>
            </a:r>
            <a:endParaRPr lang="en-US" altLang="ja-JP" sz="3200" b="1" i="0" dirty="0">
              <a:solidFill>
                <a:srgbClr val="0432FF"/>
              </a:solidFill>
              <a:effectLst/>
              <a:latin typeface="system-ui"/>
            </a:endParaRPr>
          </a:p>
          <a:p>
            <a:pPr marL="0" indent="0">
              <a:buNone/>
            </a:pP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en-US" sz="3200" b="1" dirty="0"/>
              <a:t>C. </a:t>
            </a:r>
            <a:r>
              <a:rPr lang="ja-JP" altLang="en-US" sz="3200" b="1"/>
              <a:t>弗</a:t>
            </a:r>
            <a:r>
              <a:rPr lang="en-US" altLang="ja-JP" sz="3200" b="1" dirty="0"/>
              <a:t>2:13</a:t>
            </a:r>
          </a:p>
          <a:p>
            <a:pPr marL="0" indent="0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你 們 從 前 遠 離 神 的 人 ， 如 今 卻 在 基 督 耶 穌 裡 ， 靠 著 他 的 血 ， 已 經 得 親 近 了 。</a:t>
            </a:r>
            <a:endParaRPr lang="ja-JP" altLang="en-US" sz="3200" b="1">
              <a:solidFill>
                <a:srgbClr val="0432FF"/>
              </a:solidFill>
            </a:endParaRPr>
          </a:p>
          <a:p>
            <a:pPr marL="0" indent="0">
              <a:buNone/>
            </a:pPr>
            <a:endParaRPr lang="en-US" altLang="ja-JP" sz="3200" b="1" dirty="0"/>
          </a:p>
          <a:p>
            <a:pPr marL="0" indent="0">
              <a:buNone/>
            </a:pPr>
            <a:r>
              <a:rPr lang="ja-JP" altLang="en-US" sz="3200" b="1"/>
              <a:t>弗</a:t>
            </a:r>
            <a:r>
              <a:rPr lang="en-US" altLang="ja-JP" sz="3200" b="1" dirty="0"/>
              <a:t>2:18</a:t>
            </a:r>
            <a:endParaRPr lang="ja-JP" altLang="en-US" sz="3200" b="1"/>
          </a:p>
          <a:p>
            <a:pPr marL="0" indent="0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18 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因 為 我 們 兩 下 藉 著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他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被 一 個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聖 靈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所 感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得 以 進 到 父 面 前 。</a:t>
            </a:r>
            <a:endParaRPr lang="en-US" sz="3200" b="1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21C90F-4510-E61F-4969-4798F88AF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C92AC-D34D-404D-BE35-07E66E1E99B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348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AC3FD-1B15-0929-5758-F67B5F9890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515" y="416688"/>
            <a:ext cx="11632558" cy="62156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合而為一的聖父、聖子、聖靈使我們這新人受感動、被勸化，可以繼續在祂的恩中成長</a:t>
            </a:r>
            <a:endParaRPr lang="en-US" altLang="ja-JP" sz="3200" dirty="0"/>
          </a:p>
          <a:p>
            <a:pPr marL="0" indent="0">
              <a:buNone/>
            </a:pPr>
            <a:endParaRPr lang="en-US" altLang="ja-JP" sz="3200" b="1" dirty="0"/>
          </a:p>
          <a:p>
            <a:pPr marL="0" indent="0">
              <a:buNone/>
            </a:pPr>
            <a:r>
              <a:rPr lang="en-US" sz="3200" b="1" dirty="0"/>
              <a:t>D. </a:t>
            </a:r>
            <a:r>
              <a:rPr lang="ja-JP" altLang="en-US" sz="3200" b="1"/>
              <a:t>弗</a:t>
            </a:r>
            <a:r>
              <a:rPr lang="en-US" altLang="ja-JP" sz="3200" b="1" dirty="0"/>
              <a:t>2:19-22</a:t>
            </a:r>
            <a:endParaRPr lang="en-US" sz="3200" b="1" dirty="0"/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19 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這 樣 ， 你 們 不 再 作 外 人 和 客 旅 ， 是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與 聖 徒 同 國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是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神 家 裡 的 人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了 ；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20 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並 且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被 建 造 在 使 徒 和 先 知 的 根 基 上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有 基 督 耶 穌 自 己 為 房 角 石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21 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各 （ 或 作 ： 全 ） 房 靠 他 聯 絡 得 合 式 ， 漸 漸 成 為 主 的 聖 殿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22 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你 們 也 靠 他 同 被 建 造 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成 為 神 藉 著 聖 靈 居 住 的 所 在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EE79B7-FB73-EDAD-E3F8-0D46CB6C6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C92AC-D34D-404D-BE35-07E66E1E99B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354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8CC86-21ED-642A-6A85-16F23C932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281" y="152821"/>
            <a:ext cx="10515600" cy="1325563"/>
          </a:xfrm>
        </p:spPr>
        <p:txBody>
          <a:bodyPr>
            <a:normAutofit/>
          </a:bodyPr>
          <a:lstStyle/>
          <a:p>
            <a:r>
              <a:rPr lang="ja-JP" altLang="en-US"/>
              <a:t>二</a:t>
            </a:r>
            <a:r>
              <a:rPr lang="en-US" altLang="ja-JP" dirty="0"/>
              <a:t>) </a:t>
            </a:r>
            <a:r>
              <a:rPr lang="ja-JP" altLang="en-US"/>
              <a:t>神統管萬有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512348-3528-6448-0A52-0085B9A388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029" y="1362637"/>
            <a:ext cx="11349941" cy="4351338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 b="1"/>
              <a:t>也使地上的萬事都互相效力，叫以上的美事成就，所以我們有千萬個理由來歌頌、讚美祂</a:t>
            </a:r>
            <a:endParaRPr lang="en-US" altLang="ja-JP" sz="32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dirty="0"/>
              <a:t>a. </a:t>
            </a:r>
            <a:r>
              <a:rPr lang="ja-JP" altLang="en-US" sz="3200" b="1"/>
              <a:t>約壹</a:t>
            </a:r>
            <a:r>
              <a:rPr lang="en-US" altLang="ja-JP" sz="3200" b="1" dirty="0"/>
              <a:t>4:9-10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9 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神 差 他 獨 生 子 到 世 間 來 ， 使 我 們 藉 著 他 得 生 ， 神 愛 我 們 的 心 在 此 就 顯 明 了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10 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不 是 我 們 愛 神 ， 乃 是 神 愛 我 們 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差 他 的 兒 子 為 我 們 的 罪 作 了 挽 回 祭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， 這 就 是 愛 了 。</a:t>
            </a:r>
            <a:endParaRPr lang="ja-JP" altLang="en-US" sz="3200" b="1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9E7A2B-F479-E386-6FEC-25272AD9F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C92AC-D34D-404D-BE35-07E66E1E99B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872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FA146-E110-6EF2-F560-9DC8A333C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384" y="656582"/>
            <a:ext cx="11037426" cy="4351338"/>
          </a:xfrm>
        </p:spPr>
        <p:txBody>
          <a:bodyPr/>
          <a:lstStyle/>
          <a:p>
            <a:pPr marL="0" indent="0">
              <a:buNone/>
            </a:pPr>
            <a:r>
              <a:rPr lang="en-US" sz="3200" b="1" dirty="0"/>
              <a:t>b. </a:t>
            </a:r>
            <a:r>
              <a:rPr lang="ja-JP" altLang="en-US" sz="3200" b="1"/>
              <a:t>羅</a:t>
            </a:r>
            <a:r>
              <a:rPr lang="en-US" altLang="ja-JP" sz="3200" b="1" dirty="0"/>
              <a:t>5:8</a:t>
            </a:r>
          </a:p>
          <a:p>
            <a:pPr marL="0" indent="0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8 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惟 有 基 督 在 我 們 還 作 罪 人 的 時 候 為 我 們 死 ， 神 的 愛 就 在 此 向 我 們 顯 明 了 。</a:t>
            </a:r>
            <a:endParaRPr lang="ja-JP" altLang="en-US" sz="3200" b="1">
              <a:solidFill>
                <a:srgbClr val="0432FF"/>
              </a:solidFill>
            </a:endParaRP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c. </a:t>
            </a:r>
            <a:r>
              <a:rPr lang="ja-JP" altLang="en-US" sz="3200" b="1"/>
              <a:t>加</a:t>
            </a:r>
            <a:r>
              <a:rPr lang="en-US" altLang="ja-JP" sz="3200" b="1" dirty="0"/>
              <a:t>1:4</a:t>
            </a:r>
          </a:p>
          <a:p>
            <a:pPr marL="0" indent="0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基 督 照 我 們 父 神 的 旨 意 ， 為 我 們 的 罪 捨 己 ， 要 救 我 們 脫 離 這 罪 惡 的 世 代 。</a:t>
            </a:r>
            <a:endParaRPr lang="ja-JP" altLang="en-US" sz="3200" b="1">
              <a:solidFill>
                <a:srgbClr val="0432FF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9DED8F-85C7-9D98-BD6D-E3DDF36E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C92AC-D34D-404D-BE35-07E66E1E99B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3191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024CF-9650-435C-A494-28FE8CEE27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614" y="332490"/>
            <a:ext cx="11430965" cy="6311377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800" b="1" dirty="0"/>
              <a:t>d. </a:t>
            </a:r>
            <a:r>
              <a:rPr lang="ja-JP" altLang="en-US" sz="3800" b="1"/>
              <a:t>詩</a:t>
            </a:r>
            <a:r>
              <a:rPr lang="en-US" altLang="ja-JP" sz="3800" b="1" dirty="0"/>
              <a:t>103:1-5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i="0" baseline="30000" dirty="0">
                <a:solidFill>
                  <a:srgbClr val="0432FF"/>
                </a:solidFill>
                <a:effectLst/>
                <a:latin typeface="system-ui"/>
              </a:rPr>
              <a:t>1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 </a:t>
            </a:r>
            <a:r>
              <a:rPr lang="en-US" altLang="ja-JP" sz="3800" b="1" i="0" dirty="0">
                <a:solidFill>
                  <a:srgbClr val="0432FF"/>
                </a:solidFill>
                <a:effectLst/>
                <a:latin typeface="system-ui"/>
              </a:rPr>
              <a:t>(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大衛 的 詩 。 ） 我 的 心 哪 ， 你 要 稱 頌 耶 和 華 ！ 凡 在 我 裡 面 的 ， 也 要 稱 頌 他 的 聖 名 ！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i="0" baseline="30000" dirty="0">
                <a:solidFill>
                  <a:srgbClr val="0432FF"/>
                </a:solidFill>
                <a:effectLst/>
                <a:latin typeface="system-ui"/>
              </a:rPr>
              <a:t>2 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我 的 心 哪 ， 你 要 稱 頌 耶 和 華 ！ 不 可 忘 記 他 的 一 切 恩 惠 ！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i="0" baseline="30000" dirty="0">
                <a:solidFill>
                  <a:srgbClr val="0432FF"/>
                </a:solidFill>
                <a:effectLst/>
                <a:latin typeface="system-ui"/>
              </a:rPr>
              <a:t>3 </a:t>
            </a:r>
            <a:r>
              <a:rPr lang="ja-JP" altLang="en-US" sz="3800" b="1" i="0">
                <a:solidFill>
                  <a:srgbClr val="C00000"/>
                </a:solidFill>
                <a:effectLst/>
                <a:latin typeface="system-ui"/>
              </a:rPr>
              <a:t>他 赦 免 你 的 一 切 罪 孽 ， 醫 治 你 的 一 切 疾 病 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sz="3800" b="1" i="0">
                <a:solidFill>
                  <a:srgbClr val="C00000"/>
                </a:solidFill>
                <a:effectLst/>
                <a:latin typeface="system-ui"/>
              </a:rPr>
              <a:t>他 救 贖 你 的 命 脫 離 死 亡 ， 以 仁 愛 和 慈 悲 為 你 的 冠 冕 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i="0" baseline="30000" dirty="0">
                <a:solidFill>
                  <a:srgbClr val="0432FF"/>
                </a:solidFill>
                <a:effectLst/>
                <a:latin typeface="system-ui"/>
              </a:rPr>
              <a:t>5 </a:t>
            </a:r>
            <a:r>
              <a:rPr lang="ja-JP" altLang="en-US" sz="3800" b="1" i="0">
                <a:solidFill>
                  <a:srgbClr val="C00000"/>
                </a:solidFill>
                <a:effectLst/>
                <a:latin typeface="system-ui"/>
              </a:rPr>
              <a:t>他 用 美 物 使 你 所 願 的 得 以 知 足 ， 以 致 你 如 鷹 返 老 還 童 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9E3394-CC9A-C9DF-5A91-F0382A1EA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C92AC-D34D-404D-BE35-07E66E1E99B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7643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DFD5E-BF95-B91E-4706-8AAAC67BA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235" y="378789"/>
            <a:ext cx="11442540" cy="6207205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3200" dirty="0"/>
              <a:t>V4. </a:t>
            </a:r>
            <a:r>
              <a:rPr lang="ja-JP" altLang="en-US" sz="3200"/>
              <a:t>脫離死亡</a:t>
            </a:r>
            <a:endParaRPr lang="en-US" altLang="ja-JP" sz="32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耶穌曾對馬大說的話，你也信嗎？</a:t>
            </a:r>
            <a:endParaRPr lang="en-US" altLang="ja-JP" sz="32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 b="1"/>
              <a:t>約</a:t>
            </a:r>
            <a:r>
              <a:rPr lang="en-US" altLang="ja-JP" sz="3200" b="1" dirty="0"/>
              <a:t>11:25-26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25 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耶 穌 對 他 說 ： 復 活 在 我 ， 生 命 也 在 我 。 信 我 的 人 雖 然 死 了 ， 也 必 復 活 ，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26 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凡 活 著 信 我 的 人 必 永 遠 不 死 。 你 信 這 話 麼 ？</a:t>
            </a:r>
            <a:endParaRPr lang="en-US" altLang="ja-JP" sz="32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ja-JP" sz="32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以仁愛、慈悲為你的冠冕（意思是使你得勝）勝過環境</a:t>
            </a:r>
            <a:r>
              <a:rPr lang="en-US" altLang="ja-JP" sz="3200" dirty="0"/>
              <a:t>,</a:t>
            </a:r>
            <a:r>
              <a:rPr lang="ja-JP" altLang="en-US" sz="3200"/>
              <a:t>人情壓力和自己。</a:t>
            </a:r>
            <a:endParaRPr lang="en-US" altLang="ja-JP" sz="32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3200" dirty="0"/>
              <a:t>v5. </a:t>
            </a:r>
            <a:r>
              <a:rPr lang="ja-JP" altLang="en-US" sz="3200"/>
              <a:t>用「美物」：</a:t>
            </a:r>
            <a:r>
              <a:rPr lang="en-US" sz="3200" dirty="0"/>
              <a:t>love, peace and joy-that's Jesus + good things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DFF33A-3665-D5C8-17ED-303031E6D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C92AC-D34D-404D-BE35-07E66E1E99B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837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65F0D-570F-B19A-E2FB-7E72387DEC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987" y="393539"/>
            <a:ext cx="10890813" cy="5783424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/>
              <a:t>e. </a:t>
            </a:r>
            <a:r>
              <a:rPr lang="ja-JP" altLang="en-US" sz="3200" b="1"/>
              <a:t>詩</a:t>
            </a:r>
            <a:r>
              <a:rPr lang="en-US" altLang="ja-JP" sz="3200" b="1" dirty="0"/>
              <a:t>145:1-7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</a:t>
            </a:r>
            <a:r>
              <a:rPr lang="en-US" altLang="ja-JP" sz="3200" b="1" i="0" dirty="0">
                <a:solidFill>
                  <a:srgbClr val="0432FF"/>
                </a:solidFill>
                <a:effectLst/>
                <a:latin typeface="system-ui"/>
              </a:rPr>
              <a:t>(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大衛 的 讚 美 詩 。 ） 我 的 神 我 的 王 啊 ， 我 要 尊 崇 你 ！ 我 要 永 永 遠 遠 稱 頌 你 的 名 ！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我 要 天 天 稱 頌 你 ， 也 要 永 永 遠 遠 讚 美 你 的 名 ！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耶 和 華 本 為 大 ， 該 受 大 讚 美 ； 其 大 無 法 測 度 。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這 代 要 對 那 代 頌 讚 你 的 作 為 ， 也 要 傳 揚 你 的 大 能 。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5 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我 要 默 念 你 威 嚴 的 尊 榮 和 你 奇 妙 的 作 為 。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6 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人 要 傳 說 你 可 畏 之 事 的 能 力 ； 我 也 要 傳 揚 你 的 大 德 。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7 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他 們 記 念 你 的 大 恩 就 要 傳 出 來 ， 並 要 歌 唱 你 的 公 義 。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EB763A-4FA6-DB2A-C662-D61545CEF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C92AC-D34D-404D-BE35-07E66E1E99B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902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EA1A8-BBDD-C1BF-5F72-43335EB6F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982" y="517686"/>
            <a:ext cx="11049000" cy="6010436"/>
          </a:xfrm>
        </p:spPr>
        <p:txBody>
          <a:bodyPr/>
          <a:lstStyle/>
          <a:p>
            <a:pPr marL="0" indent="0">
              <a:buNone/>
            </a:pPr>
            <a:r>
              <a:rPr lang="ja-JP" altLang="en-US" sz="3200" b="1"/>
              <a:t>詩</a:t>
            </a:r>
            <a:r>
              <a:rPr lang="en-US" altLang="ja-JP" sz="3200" b="1" dirty="0"/>
              <a:t>145:17-19</a:t>
            </a:r>
            <a:endParaRPr lang="en-US" sz="3200" b="1" dirty="0"/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17 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耶 和 華 在 他 一 切 所 行 的 ， 無 不 公 義 ； 在 他 一 切 所 做 的 都 有 慈 愛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18 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凡 求 告 耶 和 華 的 ， 就 是 誠 心 求 告 他 的 ， 耶 和 華 便 與 他 們 相 近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19 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敬 畏 他 的 ， 他 必 成 就 他 們 的 心 願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也 必 聽 他 們 的 呼 求 ， 拯 救 他 們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DB20A-96AE-846A-2D6E-CDC1C0393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C92AC-D34D-404D-BE35-07E66E1E99B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2556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22211-4613-9D47-7F36-451E9B0D0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643" y="-75497"/>
            <a:ext cx="10515600" cy="1325563"/>
          </a:xfrm>
        </p:spPr>
        <p:txBody>
          <a:bodyPr/>
          <a:lstStyle/>
          <a:p>
            <a:r>
              <a:rPr lang="ja-JP" altLang="en-US"/>
              <a:t>三）神已立基督在錫安聖山上為大君王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3A467A-7178-7281-8BCE-8408B80154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643" y="1006998"/>
            <a:ext cx="11806177" cy="560793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ja-JP" altLang="en-US"/>
              <a:t>願我們的生命被祂接管；若果真如此，我們大可宣告：</a:t>
            </a:r>
          </a:p>
          <a:p>
            <a:pPr marL="0" indent="0">
              <a:buNone/>
            </a:pPr>
            <a:r>
              <a:rPr lang="ja-JP" altLang="en-US"/>
              <a:t>詩</a:t>
            </a:r>
            <a:r>
              <a:rPr lang="en-US" altLang="ja-JP" dirty="0"/>
              <a:t>87:1-7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b="1" baseline="30000" dirty="0">
                <a:solidFill>
                  <a:srgbClr val="0432FF"/>
                </a:solidFill>
                <a:latin typeface="system-ui"/>
              </a:rPr>
              <a:t>1</a:t>
            </a:r>
            <a:r>
              <a:rPr lang="en-US" altLang="ja-JP" b="1" i="0" baseline="30000" dirty="0">
                <a:solidFill>
                  <a:srgbClr val="0432FF"/>
                </a:solidFill>
                <a:effectLst/>
                <a:latin typeface="system-ui"/>
              </a:rPr>
              <a:t> 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（ 可 拉 後 裔 的 詩 歌 。 ） </a:t>
            </a:r>
            <a:r>
              <a:rPr lang="ja-JP" altLang="en-US" b="1" i="0">
                <a:solidFill>
                  <a:srgbClr val="C00000"/>
                </a:solidFill>
                <a:effectLst/>
                <a:latin typeface="system-ui"/>
              </a:rPr>
              <a:t>耶 和 華 所 立 的 根 基 在 聖 山 上 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b="1" i="0" baseline="30000" dirty="0">
                <a:solidFill>
                  <a:srgbClr val="0432FF"/>
                </a:solidFill>
                <a:effectLst/>
                <a:latin typeface="system-ui"/>
              </a:rPr>
              <a:t>2 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他 愛 錫 安 的 門 ， 勝 於 愛 雅 各 一 切 的 住 處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b="1" i="0" baseline="30000" dirty="0">
                <a:solidFill>
                  <a:srgbClr val="0432FF"/>
                </a:solidFill>
                <a:effectLst/>
                <a:latin typeface="system-ui"/>
              </a:rPr>
              <a:t>3 </a:t>
            </a:r>
            <a:r>
              <a:rPr lang="ja-JP" altLang="en-US" b="1" i="0">
                <a:solidFill>
                  <a:srgbClr val="C00000"/>
                </a:solidFill>
                <a:effectLst/>
                <a:latin typeface="system-ui"/>
              </a:rPr>
              <a:t>神 的 城 啊 ， 有 榮 耀 的 事 乃 指 著 你 說 的 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。 （ 細 拉 ）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我 要 提 起 拉 哈 伯 和 巴 比 倫 人 ， 是 在 認 識 我 之 中 的 ； 看 哪 ， 非 利 士 和 推 羅 並 古 實 人 ， 個 個 生 在 那 裡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b="1" i="0" baseline="30000" dirty="0">
                <a:solidFill>
                  <a:srgbClr val="0432FF"/>
                </a:solidFill>
                <a:effectLst/>
                <a:latin typeface="system-ui"/>
              </a:rPr>
              <a:t>5 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論 到 錫 安 ， 必 說 ： 這 一 個 、 那 一 個 都 生 在 其 中 ， 而 且 至 高 者 必 親 自 堅 立 這 城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b="1" i="0" baseline="30000" dirty="0">
                <a:solidFill>
                  <a:srgbClr val="0432FF"/>
                </a:solidFill>
                <a:effectLst/>
                <a:latin typeface="system-ui"/>
              </a:rPr>
              <a:t>6 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當 耶 和 華 記 錄 萬 民 的 時 候 ， 他 要 點 出 這 一 個 生 在 那 裡 。 （ 細 拉 ）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b="1" i="0" baseline="30000" dirty="0">
                <a:solidFill>
                  <a:srgbClr val="0432FF"/>
                </a:solidFill>
                <a:effectLst/>
                <a:latin typeface="system-ui"/>
              </a:rPr>
              <a:t>7 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歌 唱 的 ， 跳 舞 的 ， 都 要 說 ： </a:t>
            </a:r>
            <a:r>
              <a:rPr lang="ja-JP" altLang="en-US" b="1" i="0">
                <a:solidFill>
                  <a:srgbClr val="C00000"/>
                </a:solidFill>
                <a:effectLst/>
                <a:latin typeface="system-ui"/>
              </a:rPr>
              <a:t>我 的 泉 源 都 在 你 裡 面 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endParaRPr lang="ja-JP" altLang="en-US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C247AB-C9F4-DE9D-F075-5464E38C6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C92AC-D34D-404D-BE35-07E66E1E99B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6130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F1E33C-01BB-3422-2419-4C7857A5E3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189" y="251467"/>
            <a:ext cx="11500413" cy="63345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 b="1"/>
              <a:t>彼前</a:t>
            </a:r>
            <a:r>
              <a:rPr lang="en-US" altLang="ja-JP" sz="3200" b="1" dirty="0"/>
              <a:t>1:2-9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就 是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照 父 神 的 先 見 被 揀 選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藉 著 聖 靈 得 成 聖 潔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以 致 順 服 耶 穌 基 督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又 蒙 他 血 所 灑 的 人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。 願 恩 惠 、 平 安 多 多 的 加 給 你 們 。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願 頌 讚 歸 與 我 們 主 耶 穌 基 督 的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父 神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！ 他 曾 照 自 己 的 大 憐 憫 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藉 耶 穌 基 督 從 死 裡 復 活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重 生 了 我 們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叫 我 們 有 活 潑 的 盼 望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可 以 得 著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不 能 朽 壞 、 不 能 玷 污 、 不 能 衰 殘 、 為 你 們 存 留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在 天 上 的 基 業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5 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你 們 這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 因 信 蒙 神 能 力 保 守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的 人 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必 能 得 著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所 預 備 、 到 末 世 要 顯 現 的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救 恩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。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D8D719-42C1-67D8-9549-7E724905C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C92AC-D34D-404D-BE35-07E66E1E99B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4945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876567-9599-034C-2701-852E59CD9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838" y="381965"/>
            <a:ext cx="11285316" cy="5794998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 b="1"/>
              <a:t>彼前</a:t>
            </a:r>
            <a:r>
              <a:rPr lang="en-US" altLang="ja-JP" sz="3200" b="1" dirty="0"/>
              <a:t>1:2-9 (continued) 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6 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因 此 ， 你 們 是 大 有 喜 樂 ； 但 如 今 ， 在 百 般 的 試 煉 中 暫 時 憂 愁 ，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7 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叫 你 們 的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信 心 既 被 試 驗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就 比 那 被 火 試 驗 仍 然 能 壞 的 金 子 更 顯 寶 貴 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可 以 在 耶 穌 基 督 顯 現 的 時 候 得 著 稱 讚 、 榮 耀 、 尊 貴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8 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你 們 雖 然 沒 有 見 過 他 ， 卻 是 愛 他 ； 如 今 雖 不 得 看 見 ， 卻 因 信 他 就 有 說 不 出 來 、 滿 有 榮 光 的 大 喜 樂 ；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9 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並 且 得 著 你 們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信 心 的 果 效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就 是 靈 魂 的 救 恩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28473F-1790-CDC0-F057-87BD9F28E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C92AC-D34D-404D-BE35-07E66E1E99B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8161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2FBDD5-D3C4-D4A6-E41B-8952FC3FB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741" y="267524"/>
            <a:ext cx="11697183" cy="63229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 b="1"/>
              <a:t>彼前</a:t>
            </a:r>
            <a:r>
              <a:rPr lang="en-US" altLang="ja-JP" sz="3200" b="1" dirty="0"/>
              <a:t>1:13-22</a:t>
            </a:r>
            <a:endParaRPr lang="ja-JP" altLang="en-US" sz="3200" b="1"/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所 以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要 約 束 你 們 的 心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（ 原 文 是 束 上 你 們 心 中 的 腰 ） 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謹 慎 自 守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專 心 盼 望 耶 穌 基 督 顯 現 的 時 候 所 帶 來 給 你 們 的 恩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你 們 既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作 順 命 的 兒 女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就 不 要 效 法 從 前 蒙 昧 無 知 的 時 候 那 放 縱 私 慾 的 樣 子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15 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那 召 你 們 的 既 是 聖 潔 ， 你 們 在 一 切 所 行 的 事 上 也 要 聖 潔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16 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因 為 經 上 記 著 說 ： 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你 們 要 聖 潔 ， 因 為 我 是 聖 潔 的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。 」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17 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你 們 既 稱 那 不 偏 待 人 、 按 各 人 行 為 審 判 人 的 主 為 父 ， 就 當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存 敬 畏 的 心 度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你 們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在 世 寄 居 的 日 子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C2FE59-0DDC-AE6A-758A-A5C6AFAEF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C92AC-D34D-404D-BE35-07E66E1E99B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2403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591D30-30CF-E3BB-AF78-18376C3A1D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217" y="254642"/>
            <a:ext cx="11528385" cy="6481823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 b="1"/>
              <a:t>彼前</a:t>
            </a:r>
            <a:r>
              <a:rPr lang="en-US" altLang="ja-JP" sz="3200" b="1" dirty="0"/>
              <a:t>1:13-22 (continued) </a:t>
            </a:r>
            <a:endParaRPr lang="ja-JP" altLang="en-US" sz="3200" b="1"/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18 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知 道 你 們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得 贖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， 脫 去 你 們 祖 宗 所 傳 流 虛 妄 的 行 為 ， 不 是 憑 著 能 壞 的 金 銀 等 物 ，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19 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乃 是 憑 著 基 督 的 寶 血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如 同 無 瑕 疵 、 無 玷 污 的 羔 羊 之 血 。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20 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基 督 在 創 世 以 前 是 預 先 被 神 知 道 的 ， 卻 在 這 末 世 才 為 你 們 顯 現 。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21 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你 們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也 因 著 他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信 那 叫 他 從 死 裡 復 活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、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又 給 他 榮 耀 的 神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， 叫 你 們 的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信 心 和 盼 望 都 在 於 神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22 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你 們 既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因 順 從 真 理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潔 淨 了 自 己 的 心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以 致 愛 弟 兄 沒 有 虛 假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就 當 從 心 裡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（ 從 心 裡 ： 有 古 卷 是 從 清 潔 的 心 ）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彼 此 切 實 相 愛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B6EE6D-8C3C-01EB-6A14-E85373666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C92AC-D34D-404D-BE35-07E66E1E99B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7821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07E637-6250-CCC0-BEF8-FC8041E6A7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515" y="451413"/>
            <a:ext cx="11597833" cy="620403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ja-JP" altLang="en-US" sz="3500" b="1"/>
              <a:t>彼前</a:t>
            </a:r>
            <a:r>
              <a:rPr lang="en-US" altLang="ja-JP" sz="3500" b="1" dirty="0"/>
              <a:t>2:1-6</a:t>
            </a:r>
            <a:endParaRPr lang="en-US" sz="3500" b="1" dirty="0"/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1</a:t>
            </a:r>
            <a:r>
              <a:rPr lang="en-US" altLang="ja-JP" sz="3500" b="1" i="0" dirty="0">
                <a:solidFill>
                  <a:srgbClr val="0432FF"/>
                </a:solidFill>
                <a:effectLst/>
                <a:latin typeface="system-ui"/>
              </a:rPr>
              <a:t>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所 以 ， 你 們 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既 除 去 一 切 的 惡 毒 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（ 或 譯 ： 陰 毒 ） 、 詭 詐 ， 並 假 善 、 嫉 妒 ， 和 一 切 毀 謗 的 話 ，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2 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就 要 愛 慕 那 純 淨 的 靈 奶 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， 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像 才 生 的 嬰 孩 愛 慕 奶 一 樣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 ， 叫 你 們 因 此 漸 長 ， 以 致 得 救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3 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你 們 若 嘗 過 主 恩 的 滋 味 ， 就 必 如 此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主 乃 活 石 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， 固 然 是 被 人 所 棄 的 ， 卻 是 被 神 所 揀 選 、 所 寶 貴 的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5 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你 們 來 到 主 面 前 ， 也 就 像 活 石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 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， 被 建 造 成 為 靈 宮 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， 作 聖 潔 的 祭 司 ， 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藉 著 耶 穌 基 督 奉 獻 神 所 悅 納 的 靈 祭 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6 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因 為 經 上 說 ： 看 哪 ， 我 把 所 揀 選 、 所 寶 貴 的 房 角 石 安 放 在 錫 安 ； 信 靠 他 的 人 必 不 至 於 羞 愧 。</a:t>
            </a:r>
            <a:endParaRPr lang="en-US" altLang="ja-JP" sz="3500" b="1" i="0" dirty="0">
              <a:solidFill>
                <a:srgbClr val="0432FF"/>
              </a:solidFill>
              <a:effectLst/>
              <a:latin typeface="system-ui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415E32-4729-61BF-4567-B58859BBE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C92AC-D34D-404D-BE35-07E66E1E99B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0371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1D62FF-8EE7-4C3C-DD06-2E40A8790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791" y="312516"/>
            <a:ext cx="11655707" cy="58644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 b="1"/>
              <a:t>彼前</a:t>
            </a:r>
            <a:r>
              <a:rPr lang="en-US" altLang="ja-JP" sz="3200" b="1" dirty="0"/>
              <a:t>2: 9</a:t>
            </a:r>
            <a:endParaRPr lang="en-US" altLang="ja-JP" sz="3200" b="1" dirty="0">
              <a:solidFill>
                <a:srgbClr val="0432FF"/>
              </a:solidFill>
              <a:latin typeface="system-ui"/>
            </a:endParaRP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9 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惟 有 你 們 是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被 揀 選 的 族 類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是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有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君 尊 的 祭 司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是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聖 潔 的 國 度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是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屬 神 的 子 民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要 叫 你 們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宣 揚 那 召 你 們 出 黑 暗 入 奇 妙 光 明 者 的 美 德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0DAA2F-E6FA-C621-E63E-BC4AB9F46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C92AC-D34D-404D-BE35-07E66E1E99B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7018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FA33F-E7CD-FA49-502A-09357EA67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363" y="-86287"/>
            <a:ext cx="10515600" cy="1325563"/>
          </a:xfrm>
        </p:spPr>
        <p:txBody>
          <a:bodyPr/>
          <a:lstStyle/>
          <a:p>
            <a:r>
              <a:rPr lang="ja-JP" altLang="en-US"/>
              <a:t>結語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F83A45-965D-3BAB-9494-090F925728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166" y="934373"/>
            <a:ext cx="11778205" cy="5420127"/>
          </a:xfrm>
        </p:spPr>
        <p:txBody>
          <a:bodyPr>
            <a:noAutofit/>
          </a:bodyPr>
          <a:lstStyle/>
          <a:p>
            <a:r>
              <a:rPr lang="ja-JP" altLang="en-US" sz="3200" b="1"/>
              <a:t>彼得原名西門巴約拿；當他弟弟安得烈向他說「我們遇見彌賽亞了」而帶他去見耶穌時，主耶穌就對他說「你將要稱為彼得」，預言他的生命要被改變。</a:t>
            </a:r>
          </a:p>
          <a:p>
            <a:r>
              <a:rPr lang="ja-JP" altLang="en-US" sz="3200" b="1"/>
              <a:t>某次，在加利利的海邊（記載在路</a:t>
            </a:r>
            <a:r>
              <a:rPr lang="en-US" altLang="ja-JP" sz="3200" b="1" dirty="0"/>
              <a:t>5</a:t>
            </a:r>
            <a:r>
              <a:rPr lang="ja-JP" altLang="en-US" sz="3200" b="1"/>
              <a:t>章）耶穌坐在他船上向岸上的眾多人講道，以後</a:t>
            </a:r>
            <a:r>
              <a:rPr lang="en-US" altLang="ja-JP" sz="3200" b="1" dirty="0"/>
              <a:t> </a:t>
            </a:r>
          </a:p>
          <a:p>
            <a:pPr marL="0" indent="0">
              <a:buNone/>
            </a:pPr>
            <a:r>
              <a:rPr lang="ja-JP" altLang="en-US" sz="3200" b="1"/>
              <a:t>路</a:t>
            </a:r>
            <a:r>
              <a:rPr lang="en-US" altLang="ja-JP" sz="3200" b="1" dirty="0"/>
              <a:t>5:4-11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講 完 了 ， 對 西 門 說 ： 把 船 開 到 水 深 之 處 ， 下 網 打 魚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5 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西 門 說 ：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夫 子 ， 我 們 整 夜 勞 力 ， 並 沒 有 打 著 甚 麼 。 但 依 從 你 的 話 ， 我 就 下 網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6 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他 們 下 了 網 ， 就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圈 住 許 多 魚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網 險 些 裂 開 </a:t>
            </a:r>
            <a:r>
              <a:rPr lang="ja-JP" altLang="en-US" sz="3200" b="0" i="0">
                <a:solidFill>
                  <a:srgbClr val="0432FF"/>
                </a:solidFill>
                <a:effectLst/>
                <a:latin typeface="system-ui"/>
              </a:rPr>
              <a:t>，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DD9FE8-A3D0-52E2-9AF5-F9C935F42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C92AC-D34D-404D-BE35-07E66E1E99B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1219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58FE3B-A752-3F44-BBE7-5574E36CD0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792" y="150471"/>
            <a:ext cx="11482086" cy="6026492"/>
          </a:xfrm>
        </p:spPr>
        <p:txBody>
          <a:bodyPr/>
          <a:lstStyle/>
          <a:p>
            <a:pPr marL="0" indent="0">
              <a:buNone/>
            </a:pPr>
            <a:r>
              <a:rPr lang="ja-JP" altLang="en-US" sz="3200" b="1"/>
              <a:t>路</a:t>
            </a:r>
            <a:r>
              <a:rPr lang="en-US" altLang="ja-JP" sz="3200" b="1" dirty="0"/>
              <a:t>5:4-11 (continued) </a:t>
            </a:r>
          </a:p>
          <a:p>
            <a:pPr marL="0" indent="0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7 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便 招 呼 那 隻 船 上 的 同 伴 來 幫 助 。 他 們 就 來 ， 把 魚 裝 滿 了 兩 隻 船 ， 甚 至 船 要 沉 下 去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8 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西 門 彼 得 看 見 ， 就 俯 伏 在 耶 穌 膝 前 ， 說 ：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主 阿 ！ 離 開 我 ， 我 是 個 罪 人 ！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9 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他 和 一 切 同 在 的 人 都 驚 訝 這 一 網 所 打 的 魚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10 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他 的 夥 伴 西 庇 太 的 兒 子 雅 各 、 約 翰 ， 也 是 這 樣 。 耶 穌 對 西 門 說 ：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不 要 怕 ！ 從 今 以 後 ， 你 要 得 人 了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11 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他 們 把 兩 隻 船 攏 了 岸 ， 就 撇 下 所 有 的 ， 跟 從 了 耶 穌 。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562551-CC4C-913B-BCC1-3AA7CF221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C92AC-D34D-404D-BE35-07E66E1E99B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7171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D90715-AC94-FACB-AA08-7C343431C2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338" y="482962"/>
            <a:ext cx="11396241" cy="60914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 b="1"/>
              <a:t>他與他屬靈的同伴繼續聽神的話（跟隨耶穌），神藉著他們行大事，被當時的人認明是跟過耶穌的</a:t>
            </a:r>
            <a:endParaRPr lang="en-US" altLang="ja-JP" sz="3200" b="1" dirty="0"/>
          </a:p>
          <a:p>
            <a:pPr marL="0" indent="0">
              <a:buNone/>
            </a:pPr>
            <a:r>
              <a:rPr lang="ja-JP" altLang="en-US" sz="3200" b="1"/>
              <a:t>徒</a:t>
            </a:r>
            <a:r>
              <a:rPr lang="en-US" altLang="ja-JP" sz="3200" b="1" dirty="0"/>
              <a:t>4:13</a:t>
            </a:r>
            <a:endParaRPr lang="en-US" sz="3200" b="1" dirty="0"/>
          </a:p>
          <a:p>
            <a:pPr marL="0" indent="0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他 們 見 彼 得 、 約 翰 的 膽 量 ， 又 看 出 他 們 原 是 沒 有 學 問 的 小 民 ， 就 希 奇 ， 認 明 他 們 是 跟 過 耶 穌 的 ；</a:t>
            </a:r>
            <a:endParaRPr lang="en-US" sz="3200" b="1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E2FB88-3742-9DF8-3011-CE0A3419E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C92AC-D34D-404D-BE35-07E66E1E99B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2694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2981</Words>
  <Application>Microsoft Macintosh PowerPoint</Application>
  <PresentationFormat>Widescreen</PresentationFormat>
  <Paragraphs>149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Aptos</vt:lpstr>
      <vt:lpstr>Aptos Display</vt:lpstr>
      <vt:lpstr>Arial</vt:lpstr>
      <vt:lpstr>system-ui</vt:lpstr>
      <vt:lpstr>Office Theme</vt:lpstr>
      <vt:lpstr> 在神的愛中跟隨耶穌</vt:lpstr>
      <vt:lpstr>前言</vt:lpstr>
      <vt:lpstr>一）神是愛</vt:lpstr>
      <vt:lpstr>父用真道生了我們</vt:lpstr>
      <vt:lpstr>PowerPoint Presentation</vt:lpstr>
      <vt:lpstr>PowerPoint Presentation</vt:lpstr>
      <vt:lpstr>二) 神統管萬有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三）神已立基督在錫安聖山上為大君王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結語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在神的愛中跟隨耶穌  </dc:title>
  <dc:creator>Cheng, Shyueh-rwong C</dc:creator>
  <cp:lastModifiedBy>Cheng, Shyueh-rwong C</cp:lastModifiedBy>
  <cp:revision>4</cp:revision>
  <dcterms:created xsi:type="dcterms:W3CDTF">2026-01-04T13:33:49Z</dcterms:created>
  <dcterms:modified xsi:type="dcterms:W3CDTF">2026-01-04T14:55:57Z</dcterms:modified>
</cp:coreProperties>
</file>