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3" r:id="rId4"/>
    <p:sldId id="258" r:id="rId5"/>
    <p:sldId id="264" r:id="rId6"/>
    <p:sldId id="259" r:id="rId7"/>
    <p:sldId id="265" r:id="rId8"/>
    <p:sldId id="260" r:id="rId9"/>
    <p:sldId id="266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44"/>
  </p:normalViewPr>
  <p:slideViewPr>
    <p:cSldViewPr snapToGrid="0">
      <p:cViewPr varScale="1">
        <p:scale>
          <a:sx n="111" d="100"/>
          <a:sy n="111" d="100"/>
        </p:scale>
        <p:origin x="10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AEA5C4-31A8-7F48-8401-D5491D6B1B9F}" type="datetimeFigureOut">
              <a:rPr lang="en-US" smtClean="0"/>
              <a:t>12/7/25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A2D0D-86AE-CD48-8ACD-0C7A855C9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392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A2D0D-86AE-CD48-8ACD-0C7A855C94D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15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0ADBB-595B-579B-4E7A-2953E7AC67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8E9F9A-6914-B56B-126E-2A89715128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A231C-AD38-D05B-06EE-CD1745A89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0F484-122D-C54E-83E9-69DD35D93604}" type="datetime1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9C9B-E075-E7A8-B521-AD34CFB9E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53247-D55B-7C04-C23C-8034D27D0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116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376A-D0D1-49E1-51CF-2A586A3B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B20B4-3D5A-8DDD-B3BF-DA49CCFE0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8304E-C654-1121-707D-E22D77551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089D-E52B-EF4C-8A16-91D34496C25F}" type="datetime1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8506B-44EC-AAD8-B186-7A9B1266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AF19C-4857-2FE4-19C1-FD711C7C1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50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5F9F3-CFA0-B75F-5C60-ACCE5C171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75CD1B-44B9-4524-101D-03E936A97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592EE-A323-9B2D-3BB7-B7D2D89B3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182F-27A9-C548-AD9F-1C237EE1E27E}" type="datetime1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ABA9D-6EBF-DF3D-646A-B635AB1EF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8D133-A0AF-2B29-C7F2-E3D6D7428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08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36F00-3266-0ACD-5EA0-C4D4FC213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11030-0121-CA35-1E1D-EF79A69E86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8F437-FC04-70DE-50A0-ACA90FFAB7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32CC87-3868-5151-2085-BDC44468D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F55B6-57A9-EF44-91DD-271BF722535C}" type="datetime1">
              <a:rPr lang="en-US" smtClean="0"/>
              <a:t>12/7/25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B72A7-391E-6333-F93A-B7A363C20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3780D7-5FE0-3A7D-D7E1-04C84BE6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82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CD7C4-7364-2667-4DBA-6D06B36BE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4D4038-2879-A213-EC3D-64D290DB1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C9620-0946-54E6-F4F5-B5914312E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A146EB-2489-E731-0518-2D9F148017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DACF6C-7134-AC1E-C224-162375D582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5114A8-22A7-CC86-EACF-A19A9332A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E8C14-1FF7-FA44-A952-D84E6CFB687D}" type="datetime1">
              <a:rPr lang="en-US" smtClean="0"/>
              <a:t>12/7/25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CCF8AD-587E-3ADC-821F-5CA469B6A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9BD896-0E04-772A-0579-718880909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832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356EC-AEA5-9808-7F47-C28E0C392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68E2DC-63F1-9171-03B8-EF02372EF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AAB3C-A501-D94B-89E5-228513D51558}" type="datetime1">
              <a:rPr lang="en-US" smtClean="0"/>
              <a:t>12/7/25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A4F836-18F2-41B2-889F-51CDDE5EE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07DB78-1C2B-38BD-664B-85EA95D8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9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2EA620-C615-46AA-0421-FBC612C64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05985-7C1D-B145-90AA-3225008622B6}" type="datetime1">
              <a:rPr lang="en-US" smtClean="0"/>
              <a:t>12/7/25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75FBF2-FD23-4AE7-B793-16F700849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FB9049-4695-007B-E4E3-6FAB84D3B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8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C69E9-161E-9D73-6B91-ACF40201D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9C0D4-F1E0-21E8-417F-D59324C21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7A618-5910-7531-7A83-925B0ADBC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448B1B-6763-F4D7-5998-717F47189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CC45-9004-1146-8B44-9C40C7567736}" type="datetime1">
              <a:rPr lang="en-US" smtClean="0"/>
              <a:t>12/7/25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C7CAA-953E-002B-3CB7-EAEF7885B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8B6649-3FD4-EC30-4C8B-9748A57E7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56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54A33-5B56-D337-3378-D7D761A44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FD1399-889E-8241-F8AC-119E95A94D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5A563-E033-784E-8932-0BA8E472B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42CE2-B1E1-1E63-81A0-89B982771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20065-301C-A64F-89A7-DBD65A1E1870}" type="datetime1">
              <a:rPr lang="en-US" smtClean="0"/>
              <a:t>12/7/25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BB53EA-9C2E-0A2C-FC15-7EE1D847C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769BB8-A6D3-1B09-01B8-745498997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276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C9ECD-DDF1-EF68-63BD-181FC7B78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B76F3B-9D7E-BA4E-D3E1-3B779AE998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C7CEF-932C-5E35-5B62-F4E7551D6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7190E-0E05-C54A-B820-2C71D461457B}" type="datetime1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24374-184B-DE52-2F4C-B43BA85AC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5C835-E19F-4308-9C7D-5FB35CF51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786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B6CE32-45D9-92AC-0BAA-EFE7C84737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B5CAD1-320C-ED39-4591-72B6EBC537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934AB-9C4D-E292-51A0-8017234F0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BE398-D618-A74A-8AA5-4EBBD9FB24EC}" type="datetime1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9C026-C583-2659-528C-773E3F599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7FFD5-C461-BC98-1FAB-692FBD75F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23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517340-8C49-FFF1-2250-5D2833D36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97A03-0B43-3C4A-3DDF-E522C2749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EDED5-A8AA-109F-C8FB-931BFEF88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94071-2CCB-B145-82AF-8E4FE3CE798B}" type="datetime1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55A0D-2114-6B5D-AFC6-FD7BCDD9FB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25342-73D6-50E0-F9F1-3CE408963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322FE-8803-B540-99B7-F5B36EF8C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5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29A65-4A82-866B-C7BA-2B9E0A612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6525"/>
            <a:ext cx="9144000" cy="2733997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 err="1"/>
              <a:t>神邀請我們進入的命定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 err="1"/>
              <a:t>成為羔羊的新婦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3DE564-F9EA-B869-1F5A-0640C4AED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0665" y="5065713"/>
            <a:ext cx="9144000" cy="1655762"/>
          </a:xfrm>
        </p:spPr>
        <p:txBody>
          <a:bodyPr>
            <a:normAutofit fontScale="70000" lnSpcReduction="20000"/>
          </a:bodyPr>
          <a:lstStyle/>
          <a:p>
            <a:endParaRPr lang="en-US" sz="3300" dirty="0"/>
          </a:p>
          <a:p>
            <a:r>
              <a:rPr lang="en-US" sz="3300" dirty="0"/>
              <a:t>2025年12月7日</a:t>
            </a:r>
          </a:p>
          <a:p>
            <a:r>
              <a:rPr lang="ja-JP" altLang="en-US" sz="3300"/>
              <a:t>柯春佳牧師</a:t>
            </a:r>
            <a:endParaRPr lang="en-US" sz="3300" dirty="0"/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D2CA2D-A279-EF38-2DF8-E387B7BF1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1</a:t>
            </a:fld>
            <a:endParaRPr lang="en-US"/>
          </a:p>
        </p:txBody>
      </p:sp>
      <p:pic>
        <p:nvPicPr>
          <p:cNvPr id="1026" name="Picture 2" descr="Rejoice Over the Marriage of the Lamb ...">
            <a:extLst>
              <a:ext uri="{FF2B5EF4-FFF2-40B4-BE49-F238E27FC236}">
                <a16:creationId xmlns:a16="http://schemas.microsoft.com/office/drawing/2014/main" id="{59130AE1-AF71-03B5-B12E-DBC4A2A7F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648" y="2262361"/>
            <a:ext cx="5606703" cy="280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23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DCA114-3053-AAFE-F59B-5D0CEAF58540}"/>
              </a:ext>
            </a:extLst>
          </p:cNvPr>
          <p:cNvSpPr txBox="1"/>
          <p:nvPr/>
        </p:nvSpPr>
        <p:spPr>
          <a:xfrm>
            <a:off x="292261" y="273258"/>
            <a:ext cx="11375020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/>
              <a:t>一）天國的王辦婚筵，邀請人來赴席</a:t>
            </a:r>
            <a:endParaRPr lang="en-US" sz="3200" dirty="0"/>
          </a:p>
          <a:p>
            <a:pPr algn="l"/>
            <a:r>
              <a:rPr lang="en-US" sz="3200" dirty="0"/>
              <a:t>太22: 1-14 </a:t>
            </a:r>
          </a:p>
          <a:p>
            <a:pPr algn="l"/>
            <a:r>
              <a:rPr lang="en-US" altLang="ja-JP" sz="3200" b="1" baseline="30000" dirty="0">
                <a:solidFill>
                  <a:srgbClr val="0432FF"/>
                </a:solidFill>
                <a:latin typeface="system-ui"/>
              </a:rPr>
              <a:t>1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穌 又 用 比 喻 對 他 們 說 ：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天 國 好 比 一 個 王 為 他 兒 子 擺 設 娶 親 的 筵 席 ，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就 打 發 僕 人 去 ， 請 那 些 被 召 的 人 來 赴 席 ， 他 們 卻 不 肯 來 。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王 又 打 發 別 的 僕 人 ， 說 ： 你 們 告 訴 那 被 召 的 人 ， 我 的 筵 席 已 經 預 備 好 了 ， 牛 和 肥 畜 已 經 宰 了 ， 各 樣 都 齊 備 ， 請 你 們 來 赴 席 。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那 些 人 不 理 就 走 了 ； 一 個 到 自 己 田 裡 去 ； 一 個 作 買 賣 去 ；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其 餘 的 拿 住 僕 人 ， 凌 辱 他 們 ， 把 他 們 殺 了 。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王 就 大 怒 ， 發 兵 除 滅 那 些 兇 手 ， 燒 燬 他 們 的 城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4F9A0E-0DC1-5EA5-17C0-1E8C52120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52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C70237-7E32-C9FF-4CE8-D0C9DDBE6549}"/>
              </a:ext>
            </a:extLst>
          </p:cNvPr>
          <p:cNvSpPr txBox="1"/>
          <p:nvPr/>
        </p:nvSpPr>
        <p:spPr>
          <a:xfrm>
            <a:off x="219918" y="289368"/>
            <a:ext cx="11366339" cy="683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太22: 1-14 (continued) </a:t>
            </a:r>
          </a:p>
          <a:p>
            <a:endParaRPr lang="en-US" sz="3200" dirty="0"/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於 是 對 僕 人 說 ： 喜 筵 已 經 齊 備 ， 只 是 所 召 的 人 不 配 。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所 以 你 們 要 往 岔 路 口 上 去 ， 凡 遇 見 的 ， 都 召 來 赴 席 。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那 些 僕 人 就 出 去 ， 到 大 路 上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凡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遇 見 的 ， 不 論 善 惡 都 召 聚 了 來 ， 筵 席 上 就 坐 滿 了 客 。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王 進 來 觀 看 賓 客 ， 見 那 裡 有 一 個 沒 有 穿 禮 服 的 ，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就 對 他 說 ：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朋 友 ， 你 到 這 裡 來 怎 麼 不 穿 禮 服 呢 ？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那 人 無 言 可 答 。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於 是 王 對 使 喚 的 人 說 ： 捆 起 他 的 手 腳 來 ， 把 他 丟 在 外 邊 的 黑 暗 裡 ； 在 那 裡 必 要 哀 哭 切 齒 了 。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為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被 召 的 人 多 ， 選 上 的 人 少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B3499-A3EA-02DB-C0BD-8653C025D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DFE1AF-2223-6EA7-CD9C-897E969FFDAD}"/>
              </a:ext>
            </a:extLst>
          </p:cNvPr>
          <p:cNvSpPr txBox="1"/>
          <p:nvPr/>
        </p:nvSpPr>
        <p:spPr>
          <a:xfrm>
            <a:off x="6750935" y="174143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/>
              <a:t>一）天國的王辦婚筵，邀請人來赴席</a:t>
            </a:r>
            <a:r>
              <a:rPr lang="en-US" sz="1800" dirty="0"/>
              <a:t> (cont.)</a:t>
            </a:r>
          </a:p>
        </p:txBody>
      </p:sp>
    </p:spTree>
    <p:extLst>
      <p:ext uri="{BB962C8B-B14F-4D97-AF65-F5344CB8AC3E}">
        <p14:creationId xmlns:p14="http://schemas.microsoft.com/office/powerpoint/2010/main" val="1798271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00B1D9-52E7-0C11-50AD-2D0E47A53223}"/>
              </a:ext>
            </a:extLst>
          </p:cNvPr>
          <p:cNvSpPr txBox="1"/>
          <p:nvPr/>
        </p:nvSpPr>
        <p:spPr>
          <a:xfrm>
            <a:off x="570052" y="393719"/>
            <a:ext cx="11224551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/>
              <a:t>二</a:t>
            </a:r>
            <a:r>
              <a:rPr lang="en-US" sz="3200" dirty="0"/>
              <a:t>) </a:t>
            </a:r>
            <a:r>
              <a:rPr lang="en-US" sz="3200" dirty="0" err="1"/>
              <a:t>受邀請得赴羔羊婚筵的是有福的</a:t>
            </a:r>
            <a:endParaRPr lang="en-US" sz="3200" dirty="0"/>
          </a:p>
          <a:p>
            <a:r>
              <a:rPr lang="en-US" sz="3200" dirty="0" err="1"/>
              <a:t>他們是蒙召、被選、有忠心的</a:t>
            </a:r>
            <a:r>
              <a:rPr lang="en-US" sz="3200" dirty="0"/>
              <a:t> </a:t>
            </a:r>
            <a:r>
              <a:rPr lang="en-US" sz="3200" dirty="0" err="1"/>
              <a:t>神子民</a:t>
            </a:r>
            <a:endParaRPr lang="en-US" sz="3200" dirty="0"/>
          </a:p>
          <a:p>
            <a:r>
              <a:rPr lang="en-US" sz="3200" dirty="0" err="1"/>
              <a:t>他們蒙恩得穿上的那襲禮服（光明潔白的細麻衣</a:t>
            </a:r>
            <a:r>
              <a:rPr lang="en-US" sz="3200" dirty="0"/>
              <a:t>）</a:t>
            </a:r>
          </a:p>
          <a:p>
            <a:r>
              <a:rPr lang="en-US" sz="3200" dirty="0" err="1"/>
              <a:t>就是聖徒所行的義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啟17:14</a:t>
            </a:r>
          </a:p>
          <a:p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們 與 羔 羊 爭 戰 ， 羔 羊 必 勝 過 他 們 ， 因 為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羔 羊 是 萬 主 之 主 、 萬 王 之 王 。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同 著 羔 羊 的 ， 就 是 蒙 召 、 被 選 、 有 忠 心 的 ， 也 必 得 勝 。</a:t>
            </a:r>
            <a:endParaRPr lang="en-US" sz="3200" b="1" dirty="0">
              <a:solidFill>
                <a:srgbClr val="C00000"/>
              </a:solidFill>
            </a:endParaRPr>
          </a:p>
          <a:p>
            <a:endParaRPr lang="en-US" sz="32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D9ABA-7DE1-9ECF-1428-8719E02EF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58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DA5FF8-EBC7-9F68-459B-3B22285FE1A0}"/>
              </a:ext>
            </a:extLst>
          </p:cNvPr>
          <p:cNvSpPr txBox="1"/>
          <p:nvPr/>
        </p:nvSpPr>
        <p:spPr>
          <a:xfrm>
            <a:off x="486137" y="405115"/>
            <a:ext cx="11192719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啟19:5-8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有 聲 音 從 寶 座 出 來 說 ： 神 的 眾 僕 人 哪 ， 凡 敬 畏 他 的 ， 無 論 大 小 ， 都 要 讚 美 我 們 的 神 ！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聽 見 好 像 群 眾 的 聲 音 ， 眾 水 的 聲 音 ， 大 雷 的 聲 音 ， 說 ： 哈 利 路 亞 ！ 因 為 主 ─ 我 們 的 神 、 全 能 者 作 王 了 。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們 要 歡 喜 快 樂 ， 將 榮 耀 歸 給 他 。 因 為 ， 羔 羊 婚 娶 的 時 候 到 了 ； 新 婦 也 自 己 預 備 好 了 ，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就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蒙 恩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得 穿 光 明 潔 白 的 細 麻 衣 。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這 細 麻 衣 就 是 聖 徒 所 行 的 義 。</a:t>
            </a:r>
          </a:p>
          <a:p>
            <a:endParaRPr lang="en-US" sz="18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0DDAE6-4FDF-B0D4-8D5B-793996363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848ECA-6E87-2C1F-BFE6-CD0A7DDB926C}"/>
              </a:ext>
            </a:extLst>
          </p:cNvPr>
          <p:cNvSpPr txBox="1"/>
          <p:nvPr/>
        </p:nvSpPr>
        <p:spPr>
          <a:xfrm>
            <a:off x="7202347" y="136525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/>
              <a:t>二</a:t>
            </a:r>
            <a:r>
              <a:rPr lang="en-US" sz="1800" dirty="0"/>
              <a:t>) </a:t>
            </a:r>
            <a:r>
              <a:rPr lang="en-US" sz="1800" dirty="0" err="1"/>
              <a:t>受邀請得赴羔羊婚筵的是有福的</a:t>
            </a:r>
            <a:r>
              <a:rPr lang="en-US" sz="1800" dirty="0"/>
              <a:t> (cont</a:t>
            </a:r>
            <a:r>
              <a:rPr lang="en-US" dirty="0"/>
              <a:t>.)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04301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063F24-D765-6041-B666-1EC57665FDB9}"/>
              </a:ext>
            </a:extLst>
          </p:cNvPr>
          <p:cNvSpPr txBox="1"/>
          <p:nvPr/>
        </p:nvSpPr>
        <p:spPr>
          <a:xfrm>
            <a:off x="419583" y="438547"/>
            <a:ext cx="1149076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/>
              <a:t>三）那襲禮服是用金線繡的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詩45:9-11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有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君 王 的 女 兒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在 你 尊 貴 婦 女 之 中 ； 王 后 佩 戴 俄 斐 金 飾 站 在 你 右 邊 。</a:t>
            </a:r>
          </a:p>
          <a:p>
            <a:pPr algn="l"/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10 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女 子 啊 ， 你 要 聽 ， 要 想 ， 要 側 耳 而 聽 ！ 不 要 記 念 你 的 民 和 你 的 父 家 ，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王 就 羨 慕 你 的 美 貌 ； 因 為 他 是 你 的 主 ， 你 當 敬 拜 他 。</a:t>
            </a:r>
          </a:p>
          <a:p>
            <a:endParaRPr lang="en-US" sz="3200" b="1" dirty="0"/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6A6D26-1393-46EC-4342-D7ECF2685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53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2A11FB-1C85-2056-EB25-BFFB3837184F}"/>
              </a:ext>
            </a:extLst>
          </p:cNvPr>
          <p:cNvSpPr txBox="1"/>
          <p:nvPr/>
        </p:nvSpPr>
        <p:spPr>
          <a:xfrm>
            <a:off x="303834" y="330407"/>
            <a:ext cx="1151391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詩45:13-17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王 女 在 宮 裡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極 其 榮 華 ；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他 的 衣 服 是 用 金 線 繡 的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他 要 穿 錦 繡 的 衣 服 ， 被 引 到 王 前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； 隨 從 他 的 陪 伴 童 女 也 要 被 帶 到 你 面 前 。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們 要 歡 喜 快 樂 被 引 導 ； 他 們 要 進 入 王 宮 。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你 的 子 孫 要 接 續 你 的 列 祖 ； 你 要 立 他 們 在 全 地 作 王 。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必 叫 你 的 名 被 萬 代 記 念 ， 所 以 萬 民 要 永 永 遠 遠 稱 謝 你 。</a:t>
            </a:r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DC34AC-1B22-4EB1-5B23-169B72AF0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BC685F-FFBC-08F0-6FDF-1221048EC569}"/>
              </a:ext>
            </a:extLst>
          </p:cNvPr>
          <p:cNvSpPr txBox="1"/>
          <p:nvPr/>
        </p:nvSpPr>
        <p:spPr>
          <a:xfrm>
            <a:off x="7509076" y="145741"/>
            <a:ext cx="61750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/>
              <a:t>三）那襲禮服是用金線繡的</a:t>
            </a:r>
            <a:r>
              <a:rPr lang="en-US" sz="1800" dirty="0"/>
              <a:t> (cont.) </a:t>
            </a:r>
          </a:p>
        </p:txBody>
      </p:sp>
    </p:spTree>
    <p:extLst>
      <p:ext uri="{BB962C8B-B14F-4D97-AF65-F5344CB8AC3E}">
        <p14:creationId xmlns:p14="http://schemas.microsoft.com/office/powerpoint/2010/main" val="3985777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A8D999-4BB0-0645-DCBE-109496E568F4}"/>
              </a:ext>
            </a:extLst>
          </p:cNvPr>
          <p:cNvSpPr txBox="1"/>
          <p:nvPr/>
        </p:nvSpPr>
        <p:spPr>
          <a:xfrm>
            <a:off x="217507" y="332428"/>
            <a:ext cx="11756985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/>
              <a:t>四</a:t>
            </a:r>
            <a:r>
              <a:rPr lang="en-US" sz="3200" dirty="0"/>
              <a:t>) </a:t>
            </a:r>
            <a:r>
              <a:rPr lang="en-US" sz="3200" dirty="0" err="1"/>
              <a:t>滿有權能的大君王會看顧成全這事，只要人與</a:t>
            </a:r>
            <a:r>
              <a:rPr lang="en-US" sz="3200" b="1" dirty="0" err="1"/>
              <a:t>祂</a:t>
            </a:r>
            <a:r>
              <a:rPr lang="en-US" sz="3200" dirty="0" err="1"/>
              <a:t>合作</a:t>
            </a:r>
            <a:endParaRPr lang="en-US" sz="3200" dirty="0"/>
          </a:p>
          <a:p>
            <a:r>
              <a:rPr lang="en-US" sz="3200" dirty="0"/>
              <a:t>詩45:1-8</a:t>
            </a:r>
          </a:p>
          <a:p>
            <a:pPr algn="l"/>
            <a:r>
              <a:rPr lang="en-US" altLang="ja-JP" sz="3200" b="1" baseline="30000" dirty="0">
                <a:solidFill>
                  <a:srgbClr val="0432FF"/>
                </a:solidFill>
                <a:latin typeface="system-ui"/>
              </a:rPr>
              <a:t>1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可 拉 後 裔 的 訓 誨 詩 ， 又 是 愛 慕 歌 ， 交 與 伶 長 。 調 用 百 合 花 。 ） 我 心 裡 湧 出 美 辭 ； 我 論 到 我 為 王 做 的 事 ， 我 的 舌 頭 是 快 手 筆 。</a:t>
            </a:r>
          </a:p>
          <a:p>
            <a:pPr algn="l"/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你 比 世 人 更 美 ； 在 你 嘴 裡 滿 有 恩 惠 ； 所 以 神 賜 福 給 你 ， 直 到 永 遠 。</a:t>
            </a:r>
          </a:p>
          <a:p>
            <a:pPr algn="l"/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大 能 者 啊 ， 願 你 腰 間 佩 刀 ， 大 有 榮 耀 和 威 嚴 ！</a:t>
            </a:r>
          </a:p>
          <a:p>
            <a:pPr algn="l"/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為 真 理 、 謙 卑 、 公 義 赫 然 坐 車 前 往 ， 無 不 得 勝 ； 你 的 右 手 必 顯 明 可 畏 的 事 。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的 箭 鋒 快 ， 射 中 王 敵 之 心 ； 萬 民 仆 倒 在 你 以 下 。</a:t>
            </a:r>
          </a:p>
          <a:p>
            <a:pPr algn="l"/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神 啊 ， 你 的 寶 座 是 永 永 遠 遠 的 ； 你 的 國 權 是 正 直 的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5D55B-BA02-090C-DB20-3D2587C9A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20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CB52AF-483A-1FE5-8B80-8140DCC67F2A}"/>
              </a:ext>
            </a:extLst>
          </p:cNvPr>
          <p:cNvSpPr txBox="1"/>
          <p:nvPr/>
        </p:nvSpPr>
        <p:spPr>
          <a:xfrm>
            <a:off x="250784" y="1134366"/>
            <a:ext cx="1169043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詩45:1-8 (cont.)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喜 愛 公 義 ， 恨 惡 罪 惡 ； 所 以 神 ─ 就 是 你 的 神 ─ 用 喜 樂 油 膏 你 ， 勝 過 膏 你 的 同 伴 。</a:t>
            </a:r>
          </a:p>
          <a:p>
            <a:pPr algn="l"/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的 衣 服 都 有 沒 藥 、 沉 香 、 肉 桂 的 香 氣 ； 象 牙 宮 中 有 絲 弦 樂 器 的 聲 音 使 你 歡 喜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algn="l"/>
            <a:endParaRPr lang="en-US" sz="3200" dirty="0"/>
          </a:p>
          <a:p>
            <a:r>
              <a:rPr lang="en-US" sz="3200" dirty="0" err="1"/>
              <a:t>請問：我們願意藉著信靠順服這位主基督被成全而進入命定嗎</a:t>
            </a:r>
            <a:r>
              <a:rPr lang="en-US" sz="3200" dirty="0"/>
              <a:t>？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73EDCD-A3E8-DC38-50C8-752E20FDB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9559A1-3CF6-EFC8-0EF0-242140830F11}"/>
              </a:ext>
            </a:extLst>
          </p:cNvPr>
          <p:cNvSpPr txBox="1"/>
          <p:nvPr/>
        </p:nvSpPr>
        <p:spPr>
          <a:xfrm>
            <a:off x="4919241" y="136525"/>
            <a:ext cx="6562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/>
              <a:t>四</a:t>
            </a:r>
            <a:r>
              <a:rPr lang="en-US" sz="1800" dirty="0"/>
              <a:t>) </a:t>
            </a:r>
            <a:r>
              <a:rPr lang="en-US" sz="1800" dirty="0" err="1"/>
              <a:t>滿有權能的大君王會看顧成全這事，只要人與</a:t>
            </a:r>
            <a:r>
              <a:rPr lang="en-US" sz="1800" b="1" dirty="0" err="1"/>
              <a:t>祂</a:t>
            </a:r>
            <a:r>
              <a:rPr lang="en-US" sz="1800" dirty="0" err="1"/>
              <a:t>合作</a:t>
            </a:r>
            <a:r>
              <a:rPr lang="en-US" sz="1800" dirty="0"/>
              <a:t> (cont</a:t>
            </a:r>
            <a:r>
              <a:rPr lang="en-US" dirty="0"/>
              <a:t>.)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95585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3DA9757-A0CA-E216-6FE3-C9CAE55803AE}"/>
              </a:ext>
            </a:extLst>
          </p:cNvPr>
          <p:cNvSpPr txBox="1"/>
          <p:nvPr/>
        </p:nvSpPr>
        <p:spPr>
          <a:xfrm>
            <a:off x="396432" y="490089"/>
            <a:ext cx="1118982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3200" b="1"/>
              <a:t>提醒</a:t>
            </a:r>
            <a:r>
              <a:rPr lang="en-US" altLang="ja-JP" sz="3200" b="1" dirty="0"/>
              <a:t>: </a:t>
            </a:r>
          </a:p>
          <a:p>
            <a:r>
              <a:rPr lang="en-US" sz="3200" dirty="0" err="1"/>
              <a:t>救恩泉源近在咫尺，奇妙恍如夢境，俯伏加略歡然取水，福杯立時滿溢</a:t>
            </a:r>
            <a:r>
              <a:rPr lang="en-US" sz="3200" dirty="0"/>
              <a:t>。</a:t>
            </a:r>
          </a:p>
          <a:p>
            <a:r>
              <a:rPr lang="en-US" sz="3200" dirty="0" err="1"/>
              <a:t>來！神聖膏抹，管治並運行；直到祢同在充滿我全人</a:t>
            </a:r>
            <a:r>
              <a:rPr lang="en-US" sz="3200" dirty="0"/>
              <a:t>。</a:t>
            </a:r>
          </a:p>
          <a:p>
            <a:endParaRPr lang="en-US" sz="3200" dirty="0"/>
          </a:p>
          <a:p>
            <a:r>
              <a:rPr lang="en-US" sz="3200" dirty="0"/>
              <a:t>羅10:8</a:t>
            </a:r>
          </a:p>
          <a:p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到 底 怎 麼 說 呢 ？ 他 說 ：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這 道 離 你 不 遠 ，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正 在 你 口 裡 ， 在 你 心 裡 。 就 是 我 們 所 傳 信 主 的 道 。</a:t>
            </a:r>
            <a:endParaRPr lang="en-US" sz="3200" b="1" dirty="0">
              <a:solidFill>
                <a:srgbClr val="0432FF"/>
              </a:solidFill>
            </a:endParaRPr>
          </a:p>
          <a:p>
            <a:endParaRPr lang="en-US" sz="32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14372-3045-2D22-84CC-57E330129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2FE-8803-B540-99B7-F5B36EF8C39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564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1229</Words>
  <Application>Microsoft Macintosh PowerPoint</Application>
  <PresentationFormat>Widescreen</PresentationFormat>
  <Paragraphs>83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system-ui</vt:lpstr>
      <vt:lpstr>Office Theme</vt:lpstr>
      <vt:lpstr> 神邀請我們進入的命定:  成為羔羊的新婦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神邀請我們進入的命定:  成為羔羊的新婦 </dc:title>
  <dc:creator>Cheng, Shyueh-rwong C</dc:creator>
  <cp:lastModifiedBy>Cheng, Shyueh-rwong C</cp:lastModifiedBy>
  <cp:revision>1</cp:revision>
  <dcterms:created xsi:type="dcterms:W3CDTF">2025-12-07T12:46:25Z</dcterms:created>
  <dcterms:modified xsi:type="dcterms:W3CDTF">2025-12-07T13:36:56Z</dcterms:modified>
</cp:coreProperties>
</file>