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4" r:id="rId6"/>
    <p:sldId id="273" r:id="rId7"/>
    <p:sldId id="261" r:id="rId8"/>
    <p:sldId id="262" r:id="rId9"/>
    <p:sldId id="263" r:id="rId10"/>
    <p:sldId id="264" r:id="rId11"/>
    <p:sldId id="275" r:id="rId12"/>
    <p:sldId id="265" r:id="rId13"/>
    <p:sldId id="266" r:id="rId14"/>
    <p:sldId id="267" r:id="rId15"/>
    <p:sldId id="276" r:id="rId16"/>
    <p:sldId id="268" r:id="rId17"/>
    <p:sldId id="269" r:id="rId18"/>
    <p:sldId id="270" r:id="rId19"/>
    <p:sldId id="277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51639-A61B-4D45-9AF8-72CDC2CDB0D3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E1138-037D-D549-89B2-955DF3BD6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37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3448C-E240-3AF3-FEF3-6AE2F2A08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FD5AD-5BDA-A130-EA27-2B64121D5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BB764-24EC-62B1-CAB6-66EF06B9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30B0D-B2E4-844A-8C56-11A4D7B6C361}" type="datetime1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D233A-A3E0-6374-E0C9-19B147F01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16126-6BAF-7127-D993-CBBE3A100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6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0BAA9-8520-F252-71FF-97772169F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D8BA6-52E4-E1B3-E7C3-778F67834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C2212-E0E4-7CF4-1536-4F3D5674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A30-66A7-8947-AAF3-5BDA00144997}" type="datetime1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DC70A-E6E0-7B37-BC5F-2BFB514D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92D56-233F-A609-B243-56882597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7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4EC9A-7D82-F460-3941-AB0578AF1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B868B-0B60-8F33-2530-D1A7C6366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0E5F0-C7F4-53DF-98B9-94C75EA4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DEC8-DFA4-A94A-8A0B-C8801C880932}" type="datetime1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1C325-06E7-2E7A-A916-FA776B28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45EAE-C08C-9B2B-6E5F-EDECE173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6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796B-9726-9F86-E286-E02E1E7D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02A23-E12D-29A7-802C-7A67D7138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CA6859-3522-5CCF-F6D5-EE5EDA426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79B2E-7A7C-A1F4-A659-FC692D06B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45CEC-0774-4F42-9B32-CAD9460EEBE3}" type="datetime1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E28BB-5FC1-D157-712B-E0247844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D4404-412D-38E5-983E-F94D9B24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1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9DC7-D5EA-6D25-46A3-1AD0FBC93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FCE5B-3632-E883-66D0-98F1818FD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47A1E-9FAA-F358-ABE9-86B08EFF0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9E1BD-9580-09AE-3A7E-0F02148F3B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081EDC-F3B2-ECF9-8049-13BC1E9854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A1474A-5908-744E-B668-EA6ACA82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EB89A-05DF-954A-A980-B7CDB48553E7}" type="datetime1">
              <a:rPr lang="en-US" smtClean="0"/>
              <a:t>11/30/25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0A4FBA-E3FE-5416-46F6-B4A2DFD04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1023B0-834C-1F0C-AF31-6F531734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5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F620-F8BC-CDA5-0827-B79BB753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528499-5830-91AF-A081-223016A20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A1C2-678B-6E4C-8548-4F4EC2932FB4}" type="datetime1">
              <a:rPr lang="en-US" smtClean="0"/>
              <a:t>11/30/25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C87BB8-851F-59E2-304A-6C5B1F0D3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644D8-B6B9-09F5-1682-21E339A3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1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E8171D-11D2-2C53-0C3E-F6BF14DF2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48F2-9BBE-CB4C-8B6A-E6DB396EF164}" type="datetime1">
              <a:rPr lang="en-US" smtClean="0"/>
              <a:t>11/30/25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7F5960-31E6-0842-76B4-C8FE7CA5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B7D8F-7B45-C9C2-411A-A33D40E2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68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E7839-7FAD-3440-9D01-A9964B644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07AA0-6C5A-B49C-2879-27285F12F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B15EB-5F14-F71C-0FDC-2D5624096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98545-FEDA-F5DB-C744-022AAB13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51C8-3D6B-6D4C-834E-CC1223706158}" type="datetime1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15717-A3B5-852C-F8E6-45D33A5F2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ED8DD-03F0-698A-71D1-C15089EE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4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FEC3-3275-FA8D-6804-73C6EDEE9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491E8-BBE9-C7DD-75A8-9EAE8450A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1E482-1F0D-C1AC-0173-E9D943024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C857A-AAB6-09A3-05A9-CA3E0C0A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22B1-2F08-1E4D-A709-13B4BDFAD22B}" type="datetime1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2661A-D7D9-CB07-C50D-856FFDCA8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37B8D-DC64-59B1-4826-3E270B98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9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ECD6-F48A-240B-7877-9FE1B0DE5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20351-845C-8047-58AD-833B7D2F8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88A7E-1F4E-F0FD-4641-26098BDCC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3C38A-6EDE-C84E-B1A6-7D5A7E28F8E4}" type="datetime1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1CDAB-032C-19D0-4A61-D67FAFCB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7A0BB-A882-B9E1-0B2B-AFF76703E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A1060D-2124-3F35-6973-6A15301241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175F3-CDC0-6344-9468-D38CAC1C5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4D1B6-8B74-FDC3-6FF0-FEA5C2781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C3B11-C17B-2E48-994D-A122C403E2E7}" type="datetime1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3A582-38F3-AA09-0C9F-3F353420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17955-DC1A-DEE3-814C-E9006545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57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7F67F-3AD5-3EB5-8FBD-516D6A8B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5C37E-7780-7CC7-9419-265891688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4E253-3F8C-412D-6EF2-4112E73B1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085F9-D77C-C442-860C-C714EEF05C44}" type="datetime1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55BC5-7085-2B76-FE2A-A53680FB6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64EF6-A72F-95D0-5889-CB8A63D36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C67E-0938-7B4D-A8D7-62B8445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8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7A901-9E87-B4F1-8F48-0FAD51BBC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40" y="738881"/>
            <a:ext cx="5205662" cy="3566160"/>
          </a:xfrm>
        </p:spPr>
        <p:txBody>
          <a:bodyPr anchor="b">
            <a:normAutofit/>
          </a:bodyPr>
          <a:lstStyle/>
          <a:p>
            <a:pPr algn="l"/>
            <a:br>
              <a:rPr lang="ja-JP" altLang="en-US" sz="5400"/>
            </a:br>
            <a:r>
              <a:rPr lang="ja-JP" altLang="en-US" sz="5400"/>
              <a:t>我們需要的復興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5EF8CC-6C2B-3E25-C45F-1C72A321D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341390"/>
          </a:xfrm>
        </p:spPr>
        <p:txBody>
          <a:bodyPr>
            <a:normAutofit/>
          </a:bodyPr>
          <a:lstStyle/>
          <a:p>
            <a:r>
              <a:rPr lang="ja-JP" altLang="en-US" sz="3200"/>
              <a:t>主日信息</a:t>
            </a:r>
            <a:endParaRPr lang="en-US" altLang="ja-JP" sz="3200" dirty="0"/>
          </a:p>
          <a:p>
            <a:r>
              <a:rPr lang="ja-JP" altLang="en-US" sz="3200"/>
              <a:t>鄭大衛牧師</a:t>
            </a:r>
            <a:endParaRPr lang="en-US" altLang="ja-JP" sz="3200" dirty="0"/>
          </a:p>
        </p:txBody>
      </p:sp>
      <p:sp>
        <p:nvSpPr>
          <p:cNvPr id="104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LY SPIRIT REVIVALS!">
            <a:extLst>
              <a:ext uri="{FF2B5EF4-FFF2-40B4-BE49-F238E27FC236}">
                <a16:creationId xmlns:a16="http://schemas.microsoft.com/office/drawing/2014/main" id="{B9FBF601-BECF-9BB3-1634-57F3F72B2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r="28172" b="-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4AD0F-4BB8-5B30-1CE1-E0878829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6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C060A-EF79-12CC-37A5-2CAC8D20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09" y="726030"/>
            <a:ext cx="11095299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ja-JP" altLang="en-US" sz="3200" b="1"/>
              <a:t>主賜下施恩懇求之靈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撒迦利亞書 </a:t>
            </a:r>
            <a:r>
              <a:rPr lang="en-US" altLang="ja-JP" sz="3200" dirty="0"/>
              <a:t>4:6 </a:t>
            </a:r>
          </a:p>
          <a:p>
            <a:pPr marL="0" indent="0">
              <a:buNone/>
            </a:pPr>
            <a:r>
              <a:rPr lang="en-US" altLang="ja-JP" sz="3200" dirty="0"/>
              <a:t>[6] </a:t>
            </a:r>
            <a:r>
              <a:rPr lang="ja-JP" altLang="en-US" sz="3200">
                <a:solidFill>
                  <a:srgbClr val="0432FF"/>
                </a:solidFill>
              </a:rPr>
              <a:t>他對我說：「這是耶和華指示所羅巴伯的。萬軍之耶和華說：不是倚靠勢力，不是倚靠才能，乃是倚靠我的靈方能成事。</a:t>
            </a:r>
            <a:endParaRPr lang="en-US" altLang="ja-JP" sz="3200" dirty="0">
              <a:solidFill>
                <a:srgbClr val="0432FF"/>
              </a:solidFill>
            </a:endParaRPr>
          </a:p>
          <a:p>
            <a:r>
              <a:rPr lang="ja-JP" altLang="en-US" sz="3200"/>
              <a:t>無論是個人的復興</a:t>
            </a:r>
            <a:r>
              <a:rPr lang="en-US" altLang="ja-JP" sz="3200" dirty="0"/>
              <a:t>, </a:t>
            </a:r>
            <a:r>
              <a:rPr lang="ja-JP" altLang="en-US" sz="3200"/>
              <a:t>教會的復興</a:t>
            </a:r>
            <a:r>
              <a:rPr lang="en-US" altLang="ja-JP" sz="3200" dirty="0"/>
              <a:t>, </a:t>
            </a:r>
            <a:r>
              <a:rPr lang="ja-JP" altLang="en-US" sz="3200"/>
              <a:t>除了耶穌基督的寶血以外也需要神的靈、神的話。</a:t>
            </a:r>
          </a:p>
          <a:p>
            <a:r>
              <a:rPr lang="ja-JP" altLang="en-US" sz="3200"/>
              <a:t>特別是在危難中， 迫切求主賜下</a:t>
            </a:r>
            <a:r>
              <a:rPr lang="ja-JP" altLang="en-US" sz="3200" b="1">
                <a:solidFill>
                  <a:srgbClr val="C00000"/>
                </a:solidFill>
              </a:rPr>
              <a:t>施恩懇求之靈</a:t>
            </a:r>
            <a:r>
              <a:rPr lang="ja-JP" altLang="en-US" sz="3200"/>
              <a:t>。</a:t>
            </a:r>
            <a:endParaRPr lang="en-US" altLang="ja-JP" sz="3200" dirty="0"/>
          </a:p>
          <a:p>
            <a:r>
              <a:rPr lang="ja-JP" altLang="en-US" sz="3200"/>
              <a:t>「最近在哭牆下有五萬以色列人聚集懇求耶和華」 赦免、饒恕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73BC8-9BEE-908A-908B-CDD04AE5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3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D9D1B-47BA-B398-0895-9047A3CB1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34" y="1018572"/>
            <a:ext cx="10775066" cy="5158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撒迦利亞書 </a:t>
            </a:r>
            <a:r>
              <a:rPr lang="en-US" altLang="ja-JP" sz="3200" dirty="0"/>
              <a:t>12:10 </a:t>
            </a:r>
          </a:p>
          <a:p>
            <a:pPr marL="0" indent="0">
              <a:buNone/>
            </a:pPr>
            <a:r>
              <a:rPr lang="en-US" altLang="ja-JP" sz="3200" dirty="0"/>
              <a:t>[10] </a:t>
            </a:r>
            <a:r>
              <a:rPr lang="ja-JP" altLang="en-US" sz="3200" b="1">
                <a:solidFill>
                  <a:srgbClr val="0432FF"/>
                </a:solidFill>
              </a:rPr>
              <a:t>「我必將那</a:t>
            </a:r>
            <a:r>
              <a:rPr lang="ja-JP" altLang="en-US" sz="3200" b="1">
                <a:solidFill>
                  <a:srgbClr val="C00000"/>
                </a:solidFill>
              </a:rPr>
              <a:t>施恩叫人懇求的靈</a:t>
            </a:r>
            <a:r>
              <a:rPr lang="ja-JP" altLang="en-US" sz="3200" b="1">
                <a:solidFill>
                  <a:srgbClr val="0432FF"/>
                </a:solidFill>
              </a:rPr>
              <a:t>，</a:t>
            </a:r>
            <a:r>
              <a:rPr lang="ja-JP" altLang="en-US" sz="3200" b="1">
                <a:solidFill>
                  <a:srgbClr val="C00000"/>
                </a:solidFill>
              </a:rPr>
              <a:t>澆灌大衛家和耶路撒冷的居民</a:t>
            </a:r>
            <a:r>
              <a:rPr lang="ja-JP" altLang="en-US" sz="3200" b="1">
                <a:solidFill>
                  <a:srgbClr val="0432FF"/>
                </a:solidFill>
              </a:rPr>
              <a:t>。他們必仰望我，就是</a:t>
            </a:r>
            <a:r>
              <a:rPr lang="ja-JP" altLang="en-US" sz="3200" b="1">
                <a:solidFill>
                  <a:srgbClr val="C00000"/>
                </a:solidFill>
              </a:rPr>
              <a:t>他們所扎的</a:t>
            </a:r>
            <a:r>
              <a:rPr lang="ja-JP" altLang="en-US" sz="3200" b="1">
                <a:solidFill>
                  <a:srgbClr val="0432FF"/>
                </a:solidFill>
              </a:rPr>
              <a:t>；必為我悲哀，如喪獨生子，又為我愁苦，如喪長子。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r>
              <a:rPr lang="ja-JP" altLang="en-US" sz="3200"/>
              <a:t>以色列人在全世界樹敵甚多，但是神在贖罪日之前呼召世界各地猶太人回到耶路撒冷哭牆</a:t>
            </a:r>
            <a:r>
              <a:rPr lang="ja-JP" altLang="en-US" sz="3200" b="1">
                <a:solidFill>
                  <a:srgbClr val="C00000"/>
                </a:solidFill>
              </a:rPr>
              <a:t>呼求</a:t>
            </a:r>
            <a:r>
              <a:rPr lang="ja-JP" altLang="en-US" sz="3200"/>
              <a:t>神</a:t>
            </a:r>
            <a:r>
              <a:rPr lang="ja-JP" altLang="en-US" sz="3200" b="1">
                <a:solidFill>
                  <a:srgbClr val="C00000"/>
                </a:solidFill>
              </a:rPr>
              <a:t>赦免</a:t>
            </a:r>
            <a:r>
              <a:rPr lang="ja-JP" altLang="en-US" sz="3200"/>
              <a:t>，向神</a:t>
            </a:r>
            <a:r>
              <a:rPr lang="ja-JP" altLang="en-US" sz="3200" b="1">
                <a:solidFill>
                  <a:srgbClr val="C00000"/>
                </a:solidFill>
              </a:rPr>
              <a:t>懇求</a:t>
            </a:r>
            <a:r>
              <a:rPr lang="ja-JP" altLang="en-US" sz="3200"/>
              <a:t>。</a:t>
            </a:r>
            <a:endParaRPr lang="en-US" altLang="ja-JP" sz="3200" dirty="0"/>
          </a:p>
          <a:p>
            <a:r>
              <a:rPr lang="ja-JP" altLang="en-US" sz="3200"/>
              <a:t>以色列全族得救的時間靠近了</a:t>
            </a:r>
            <a:endParaRPr lang="en-US" altLang="ja-JP" sz="3200" dirty="0"/>
          </a:p>
          <a:p>
            <a:r>
              <a:rPr lang="ja-JP" altLang="en-US" sz="3200"/>
              <a:t>當然基督再來日子也快到了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97124-8F87-CE92-18FF-B8B6652A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0973A6-79AE-E8CC-CBF1-A8D862309BA5}"/>
              </a:ext>
            </a:extLst>
          </p:cNvPr>
          <p:cNvSpPr txBox="1"/>
          <p:nvPr/>
        </p:nvSpPr>
        <p:spPr>
          <a:xfrm>
            <a:off x="5966267" y="31170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主賜下施恩懇求之靈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56189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B070B-8907-BA30-0F49-2688E2485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2" y="393538"/>
            <a:ext cx="11470511" cy="61461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門徒關切以色列國復興的日子，耶穌卻提到聖靈澆灌的應許。 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使徒行傳 </a:t>
            </a:r>
            <a:r>
              <a:rPr lang="en-US" altLang="ja-JP" sz="3200" dirty="0"/>
              <a:t>1:4-8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[4] </a:t>
            </a:r>
            <a:r>
              <a:rPr lang="ja-JP" altLang="en-US" sz="3200" b="1">
                <a:solidFill>
                  <a:srgbClr val="0432FF"/>
                </a:solidFill>
              </a:rPr>
              <a:t>耶穌和他們聚集的時候，囑咐他們說：「不要離開耶路撒冷，要</a:t>
            </a:r>
            <a:r>
              <a:rPr lang="ja-JP" altLang="en-US" sz="3200" b="1">
                <a:solidFill>
                  <a:srgbClr val="C00000"/>
                </a:solidFill>
              </a:rPr>
              <a:t>等候父所應許的</a:t>
            </a:r>
            <a:r>
              <a:rPr lang="ja-JP" altLang="en-US" sz="3200" b="1">
                <a:solidFill>
                  <a:srgbClr val="0432FF"/>
                </a:solidFill>
              </a:rPr>
              <a:t>，就是你們聽見我說過的。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[5] </a:t>
            </a:r>
            <a:r>
              <a:rPr lang="ja-JP" altLang="en-US" sz="3200" b="1">
                <a:solidFill>
                  <a:srgbClr val="0432FF"/>
                </a:solidFill>
              </a:rPr>
              <a:t>約翰是用水施洗，但不多幾日，</a:t>
            </a:r>
            <a:r>
              <a:rPr lang="ja-JP" altLang="en-US" sz="3200" b="1">
                <a:solidFill>
                  <a:srgbClr val="C00000"/>
                </a:solidFill>
              </a:rPr>
              <a:t>你們要受聖靈的洗</a:t>
            </a:r>
            <a:r>
              <a:rPr lang="ja-JP" altLang="en-US" sz="3200" b="1">
                <a:solidFill>
                  <a:srgbClr val="0432FF"/>
                </a:solidFill>
              </a:rPr>
              <a:t>。」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[6] </a:t>
            </a:r>
            <a:r>
              <a:rPr lang="ja-JP" altLang="en-US" sz="3200" b="1">
                <a:solidFill>
                  <a:srgbClr val="0432FF"/>
                </a:solidFill>
              </a:rPr>
              <a:t>他們聚集的時候，問耶穌說：「主啊，</a:t>
            </a:r>
            <a:r>
              <a:rPr lang="ja-JP" altLang="en-US" sz="3200" b="1">
                <a:solidFill>
                  <a:srgbClr val="C00000"/>
                </a:solidFill>
              </a:rPr>
              <a:t>你復興以色列國就在這時候嗎</a:t>
            </a:r>
            <a:r>
              <a:rPr lang="ja-JP" altLang="en-US" sz="3200" b="1">
                <a:solidFill>
                  <a:srgbClr val="0432FF"/>
                </a:solidFill>
              </a:rPr>
              <a:t>？」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[7] </a:t>
            </a:r>
            <a:r>
              <a:rPr lang="ja-JP" altLang="en-US" sz="3200" b="1">
                <a:solidFill>
                  <a:srgbClr val="0432FF"/>
                </a:solidFill>
              </a:rPr>
              <a:t>耶穌對他們說：「父憑着自己的權柄所定的時候、日期，不是你們可以知道的。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[8] </a:t>
            </a:r>
            <a:r>
              <a:rPr lang="ja-JP" altLang="en-US" sz="3200" b="1">
                <a:solidFill>
                  <a:srgbClr val="0432FF"/>
                </a:solidFill>
              </a:rPr>
              <a:t>但</a:t>
            </a:r>
            <a:r>
              <a:rPr lang="ja-JP" altLang="en-US" sz="3200" b="1">
                <a:solidFill>
                  <a:srgbClr val="C00000"/>
                </a:solidFill>
              </a:rPr>
              <a:t>聖靈降臨</a:t>
            </a:r>
            <a:r>
              <a:rPr lang="ja-JP" altLang="en-US" sz="3200" b="1">
                <a:solidFill>
                  <a:srgbClr val="0432FF"/>
                </a:solidFill>
              </a:rPr>
              <a:t>在你們身上，你們就必</a:t>
            </a:r>
            <a:r>
              <a:rPr lang="ja-JP" altLang="en-US" sz="3200" b="1">
                <a:solidFill>
                  <a:srgbClr val="C00000"/>
                </a:solidFill>
              </a:rPr>
              <a:t>得着能力</a:t>
            </a:r>
            <a:r>
              <a:rPr lang="ja-JP" altLang="en-US" sz="3200" b="1">
                <a:solidFill>
                  <a:srgbClr val="0432FF"/>
                </a:solidFill>
              </a:rPr>
              <a:t>，並要在耶路撒冷、猶太全地，和撒馬利亞，直到地極，</a:t>
            </a:r>
            <a:r>
              <a:rPr lang="ja-JP" altLang="en-US" sz="3200" b="1">
                <a:solidFill>
                  <a:srgbClr val="C00000"/>
                </a:solidFill>
              </a:rPr>
              <a:t>作我的見證</a:t>
            </a:r>
            <a:r>
              <a:rPr lang="ja-JP" altLang="en-US" sz="3200" b="1">
                <a:solidFill>
                  <a:srgbClr val="0432FF"/>
                </a:solidFill>
              </a:rPr>
              <a:t>。」 </a:t>
            </a:r>
            <a:endParaRPr lang="en-US" altLang="ja-JP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43058-BEF3-845D-5B2A-618E8B353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8A9C0-B629-2633-3063-7AAF73F8D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5" y="136525"/>
            <a:ext cx="11713579" cy="658495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6700" b="1">
                <a:solidFill>
                  <a:srgbClr val="C00000"/>
                </a:solidFill>
              </a:rPr>
              <a:t>聖靈降臨之前的預備</a:t>
            </a:r>
            <a:endParaRPr lang="en-US" altLang="ja-JP" sz="67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/>
              <a:t>使徒行傳 </a:t>
            </a:r>
            <a:r>
              <a:rPr lang="en-US" altLang="ja-JP" sz="6700" dirty="0"/>
              <a:t>1:12-16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dirty="0">
                <a:solidFill>
                  <a:srgbClr val="0432FF"/>
                </a:solidFill>
              </a:rPr>
              <a:t>[12] </a:t>
            </a:r>
            <a:r>
              <a:rPr lang="ja-JP" altLang="en-US" sz="6700" b="1">
                <a:solidFill>
                  <a:srgbClr val="0432FF"/>
                </a:solidFill>
              </a:rPr>
              <a:t>有一座山，名叫橄欖山，離耶路撒冷不遠，約有安息日可走的路程。當下，</a:t>
            </a:r>
            <a:r>
              <a:rPr lang="ja-JP" altLang="en-US" sz="6700" b="1">
                <a:solidFill>
                  <a:srgbClr val="C00000"/>
                </a:solidFill>
              </a:rPr>
              <a:t>門徒從那裏回耶路撒冷去</a:t>
            </a:r>
            <a:r>
              <a:rPr lang="ja-JP" altLang="en-US" sz="6700" b="1">
                <a:solidFill>
                  <a:srgbClr val="0432FF"/>
                </a:solidFill>
              </a:rPr>
              <a:t>， </a:t>
            </a:r>
            <a:endParaRPr lang="en-US" altLang="ja-JP" sz="67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dirty="0">
                <a:solidFill>
                  <a:srgbClr val="0432FF"/>
                </a:solidFill>
              </a:rPr>
              <a:t>[13] </a:t>
            </a:r>
            <a:r>
              <a:rPr lang="ja-JP" altLang="en-US" sz="6700" b="1">
                <a:solidFill>
                  <a:srgbClr val="0432FF"/>
                </a:solidFill>
              </a:rPr>
              <a:t>進了城，就上了所住的一間樓房；在那裏有彼得、約翰、雅各、安得烈、腓力、多馬、巴多羅買、馬太、亞勒腓的兒子雅各、奮銳黨的西門，和雅各的兒子猶大。 </a:t>
            </a:r>
            <a:endParaRPr lang="en-US" altLang="ja-JP" sz="67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dirty="0">
                <a:solidFill>
                  <a:srgbClr val="0432FF"/>
                </a:solidFill>
              </a:rPr>
              <a:t>[14] </a:t>
            </a:r>
            <a:r>
              <a:rPr lang="ja-JP" altLang="en-US" sz="6700" b="1">
                <a:solidFill>
                  <a:srgbClr val="0432FF"/>
                </a:solidFill>
              </a:rPr>
              <a:t>這些人同着幾個婦人和耶穌的母親馬利亞，並耶穌的弟兄，都</a:t>
            </a:r>
            <a:r>
              <a:rPr lang="ja-JP" altLang="en-US" sz="6700" b="1">
                <a:solidFill>
                  <a:srgbClr val="C00000"/>
                </a:solidFill>
              </a:rPr>
              <a:t>同心合意地恆切禱告</a:t>
            </a:r>
            <a:r>
              <a:rPr lang="ja-JP" altLang="en-US" sz="6700" b="1">
                <a:solidFill>
                  <a:srgbClr val="0432FF"/>
                </a:solidFill>
              </a:rPr>
              <a:t>。 </a:t>
            </a:r>
            <a:endParaRPr lang="en-US" altLang="ja-JP" sz="67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dirty="0">
                <a:solidFill>
                  <a:srgbClr val="0432FF"/>
                </a:solidFill>
              </a:rPr>
              <a:t>[15] </a:t>
            </a:r>
            <a:r>
              <a:rPr lang="ja-JP" altLang="en-US" sz="6700" b="1">
                <a:solidFill>
                  <a:srgbClr val="0432FF"/>
                </a:solidFill>
              </a:rPr>
              <a:t>那時，有許多人聚會，約有一百二十名，彼得就在弟兄中間站起來， </a:t>
            </a:r>
            <a:endParaRPr lang="en-US" altLang="ja-JP" sz="67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dirty="0">
                <a:solidFill>
                  <a:srgbClr val="0432FF"/>
                </a:solidFill>
              </a:rPr>
              <a:t>[16] </a:t>
            </a:r>
            <a:r>
              <a:rPr lang="ja-JP" altLang="en-US" sz="6700" b="1">
                <a:solidFill>
                  <a:srgbClr val="0432FF"/>
                </a:solidFill>
              </a:rPr>
              <a:t>說：「弟兄們！聖靈藉大衛的口，在聖經上預言領人捉拿耶穌的猶大，這話是必須應驗的。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0FEAE-7DC1-C323-C921-67851595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3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C5368-5642-7BC6-180E-74936B20B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69" y="688673"/>
            <a:ext cx="11493661" cy="5667677"/>
          </a:xfrm>
        </p:spPr>
        <p:txBody>
          <a:bodyPr>
            <a:normAutofit/>
          </a:bodyPr>
          <a:lstStyle/>
          <a:p>
            <a:r>
              <a:rPr lang="ja-JP" altLang="en-US" sz="3200"/>
              <a:t>從耶穌升天到五旬節有段時間門徒聚集在馬可樓上，恒切禱告。</a:t>
            </a:r>
          </a:p>
          <a:p>
            <a:r>
              <a:rPr lang="ja-JP" altLang="en-US" sz="3200"/>
              <a:t>也有可能向主認罪，互相饒恕，</a:t>
            </a:r>
            <a:r>
              <a:rPr lang="ja-JP" altLang="en-US" sz="3200" b="1">
                <a:solidFill>
                  <a:srgbClr val="C00000"/>
                </a:solidFill>
              </a:rPr>
              <a:t>彼此謙卑下來</a:t>
            </a:r>
            <a:r>
              <a:rPr lang="ja-JP" altLang="en-US" sz="3200"/>
              <a:t>（為著爭論誰為大，謙卑下來）。有</a:t>
            </a:r>
            <a:r>
              <a:rPr lang="ja-JP" altLang="en-US" sz="3200" b="1">
                <a:solidFill>
                  <a:srgbClr val="C00000"/>
                </a:solidFill>
              </a:rPr>
              <a:t>真實的合一</a:t>
            </a:r>
            <a:r>
              <a:rPr lang="ja-JP" altLang="en-US" sz="3200"/>
              <a:t>。那樣的禱告，主必不輕看。</a:t>
            </a:r>
            <a:endParaRPr lang="en-US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使徒行傳 </a:t>
            </a:r>
            <a:r>
              <a:rPr lang="en-US" altLang="ja-JP" sz="3200" dirty="0"/>
              <a:t>2:1-4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[1] </a:t>
            </a:r>
            <a:r>
              <a:rPr lang="ja-JP" altLang="en-US" sz="3200" b="1">
                <a:solidFill>
                  <a:srgbClr val="0432FF"/>
                </a:solidFill>
              </a:rPr>
              <a:t>五旬節到了，門徒都聚集在一處。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[2] </a:t>
            </a:r>
            <a:r>
              <a:rPr lang="ja-JP" altLang="en-US" sz="3200" b="1">
                <a:solidFill>
                  <a:srgbClr val="0432FF"/>
                </a:solidFill>
              </a:rPr>
              <a:t>忽然，從天上有響聲下來，好像一陣大風吹過，充滿了他們所坐的屋子，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[3] </a:t>
            </a:r>
            <a:r>
              <a:rPr lang="ja-JP" altLang="en-US" sz="3200" b="1">
                <a:solidFill>
                  <a:srgbClr val="0432FF"/>
                </a:solidFill>
              </a:rPr>
              <a:t>又有</a:t>
            </a:r>
            <a:r>
              <a:rPr lang="ja-JP" altLang="en-US" sz="3200" b="1">
                <a:solidFill>
                  <a:srgbClr val="C00000"/>
                </a:solidFill>
              </a:rPr>
              <a:t>舌頭如火焰顯現出來，分開落在他們各人頭上。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[4] </a:t>
            </a:r>
            <a:r>
              <a:rPr lang="ja-JP" altLang="en-US" sz="3200" b="1">
                <a:solidFill>
                  <a:srgbClr val="0432FF"/>
                </a:solidFill>
              </a:rPr>
              <a:t>他們就都被聖靈充滿，按着聖靈所賜的口才說起別國的話來。</a:t>
            </a:r>
            <a:endParaRPr lang="en-US" sz="3200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76767-45FF-5537-AA0F-1E9B2AEC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F874B8-3343-869A-5023-74D7BD244BE0}"/>
              </a:ext>
            </a:extLst>
          </p:cNvPr>
          <p:cNvSpPr txBox="1"/>
          <p:nvPr/>
        </p:nvSpPr>
        <p:spPr>
          <a:xfrm>
            <a:off x="5534628" y="136525"/>
            <a:ext cx="6151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800" b="1">
                <a:solidFill>
                  <a:srgbClr val="C00000"/>
                </a:solidFill>
              </a:rPr>
              <a:t>聖靈降臨之前的預備</a:t>
            </a:r>
            <a:r>
              <a:rPr lang="en-US" altLang="ja-JP" sz="1800" b="1" dirty="0">
                <a:solidFill>
                  <a:srgbClr val="C00000"/>
                </a:solidFill>
              </a:rPr>
              <a:t> (cont</a:t>
            </a:r>
            <a:r>
              <a:rPr lang="en-US" altLang="ja-JP" b="1" dirty="0">
                <a:solidFill>
                  <a:srgbClr val="C00000"/>
                </a:solidFill>
              </a:rPr>
              <a:t>.) </a:t>
            </a:r>
            <a:endParaRPr lang="en-US" altLang="ja-JP" sz="1800" b="1" dirty="0"/>
          </a:p>
        </p:txBody>
      </p:sp>
    </p:spTree>
    <p:extLst>
      <p:ext uri="{BB962C8B-B14F-4D97-AF65-F5344CB8AC3E}">
        <p14:creationId xmlns:p14="http://schemas.microsoft.com/office/powerpoint/2010/main" val="225311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69F04-1816-56CF-91A5-8FF9B0F8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63" y="486137"/>
            <a:ext cx="10925537" cy="56908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3200" b="1"/>
              <a:t>聖靈澆灌下來</a:t>
            </a:r>
            <a:r>
              <a:rPr lang="en-US" altLang="ja-JP" sz="3200" b="1" dirty="0"/>
              <a:t>, </a:t>
            </a:r>
            <a:r>
              <a:rPr lang="ja-JP" altLang="en-US" sz="3200" b="1"/>
              <a:t>使我們有內住的基督。</a:t>
            </a:r>
            <a:endParaRPr lang="en-US" altLang="ja-JP" sz="3200" b="1" dirty="0"/>
          </a:p>
          <a:p>
            <a:pPr marL="0" indent="0" algn="ctr">
              <a:buNone/>
            </a:pPr>
            <a:r>
              <a:rPr lang="ja-JP" altLang="en-US" sz="3200" b="1"/>
              <a:t>用那叫</a:t>
            </a:r>
            <a:r>
              <a:rPr lang="ja-JP" altLang="en-US" sz="3200" b="1">
                <a:solidFill>
                  <a:srgbClr val="C00000"/>
                </a:solidFill>
              </a:rPr>
              <a:t>萬有歸服神的大能改變門徒</a:t>
            </a:r>
            <a:r>
              <a:rPr lang="ja-JP" altLang="en-US" sz="3200" b="1"/>
              <a:t>。</a:t>
            </a:r>
            <a:endParaRPr lang="en-US" altLang="ja-JP" sz="3200" b="1" dirty="0"/>
          </a:p>
          <a:p>
            <a:pPr marL="0" indent="0" algn="ctr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約翰福音 </a:t>
            </a:r>
            <a:r>
              <a:rPr lang="en-US" altLang="ja-JP" sz="3200" dirty="0"/>
              <a:t>14:16-17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[16] </a:t>
            </a:r>
            <a:r>
              <a:rPr lang="ja-JP" altLang="en-US" sz="3200" b="1">
                <a:solidFill>
                  <a:srgbClr val="0432FF"/>
                </a:solidFill>
              </a:rPr>
              <a:t>我要求父，父就另外賜給你們一位保惠師，叫他永遠與你們同在，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[17] </a:t>
            </a:r>
            <a:r>
              <a:rPr lang="ja-JP" altLang="en-US" sz="3200" b="1">
                <a:solidFill>
                  <a:srgbClr val="0432FF"/>
                </a:solidFill>
              </a:rPr>
              <a:t>就是真理的聖靈，乃世人不能接受的；因為不見他，也不認識他。你們卻認識他，因他</a:t>
            </a:r>
            <a:r>
              <a:rPr lang="ja-JP" altLang="en-US" sz="3200" b="1">
                <a:solidFill>
                  <a:srgbClr val="C00000"/>
                </a:solidFill>
              </a:rPr>
              <a:t>常與你們同在</a:t>
            </a:r>
            <a:r>
              <a:rPr lang="ja-JP" altLang="en-US" sz="3200" b="1">
                <a:solidFill>
                  <a:srgbClr val="0432FF"/>
                </a:solidFill>
              </a:rPr>
              <a:t>，也要</a:t>
            </a:r>
            <a:r>
              <a:rPr lang="ja-JP" altLang="en-US" sz="3200" b="1">
                <a:solidFill>
                  <a:srgbClr val="C00000"/>
                </a:solidFill>
              </a:rPr>
              <a:t>在你們裏面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18D61-07C7-8DBD-F620-B98E8B68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34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BE77-509C-562C-98E9-741A9475C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585" y="405114"/>
            <a:ext cx="10798215" cy="57139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約翰福音 </a:t>
            </a:r>
            <a:r>
              <a:rPr lang="en-US" altLang="ja-JP" sz="3200" dirty="0"/>
              <a:t>14:21, 23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[21] </a:t>
            </a:r>
            <a:r>
              <a:rPr lang="ja-JP" altLang="en-US" sz="3200" b="1">
                <a:solidFill>
                  <a:srgbClr val="0432FF"/>
                </a:solidFill>
              </a:rPr>
              <a:t>有了我的命令又遵守的，這人就是愛我的；愛我的必蒙我父愛他，我也要愛他，並且要</a:t>
            </a:r>
            <a:r>
              <a:rPr lang="ja-JP" altLang="en-US" sz="3200" b="1">
                <a:solidFill>
                  <a:srgbClr val="C00000"/>
                </a:solidFill>
              </a:rPr>
              <a:t>向他顯現</a:t>
            </a:r>
            <a:r>
              <a:rPr lang="ja-JP" altLang="en-US" sz="3200" b="1">
                <a:solidFill>
                  <a:srgbClr val="0432FF"/>
                </a:solidFill>
              </a:rPr>
              <a:t>。」 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[23] </a:t>
            </a:r>
            <a:r>
              <a:rPr lang="ja-JP" altLang="en-US" sz="3200" b="1">
                <a:solidFill>
                  <a:srgbClr val="0432FF"/>
                </a:solidFill>
              </a:rPr>
              <a:t>耶穌回答說：「人若愛我，就必遵守我的道；我父也必愛他，</a:t>
            </a:r>
            <a:r>
              <a:rPr lang="ja-JP" altLang="en-US" sz="3200" b="1">
                <a:solidFill>
                  <a:srgbClr val="C00000"/>
                </a:solidFill>
              </a:rPr>
              <a:t>並且我們要到他那裏去，與他同住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D1164-0AD1-9FDF-64A6-210B6A1A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F26E3-5C9F-00E2-86B3-CABB77B3582A}"/>
              </a:ext>
            </a:extLst>
          </p:cNvPr>
          <p:cNvSpPr txBox="1"/>
          <p:nvPr/>
        </p:nvSpPr>
        <p:spPr>
          <a:xfrm>
            <a:off x="5563565" y="220448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聖靈澆灌下來</a:t>
            </a:r>
            <a:r>
              <a:rPr lang="en-US" altLang="ja-JP" sz="1800" b="1" dirty="0"/>
              <a:t>, </a:t>
            </a:r>
            <a:r>
              <a:rPr lang="ja-JP" altLang="en-US" sz="1800" b="1"/>
              <a:t>使我們有內住的基督</a:t>
            </a:r>
            <a:r>
              <a:rPr lang="en-US" altLang="ja-JP" sz="1800" b="1" dirty="0"/>
              <a:t>(cont.) </a:t>
            </a:r>
          </a:p>
        </p:txBody>
      </p:sp>
    </p:spTree>
    <p:extLst>
      <p:ext uri="{BB962C8B-B14F-4D97-AF65-F5344CB8AC3E}">
        <p14:creationId xmlns:p14="http://schemas.microsoft.com/office/powerpoint/2010/main" val="198345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EDEE6-6F37-D0E2-88C8-FBD9CC65D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332" y="648182"/>
            <a:ext cx="10682468" cy="55287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3200" b="1"/>
              <a:t>耶穌在三個使徒</a:t>
            </a:r>
            <a:r>
              <a:rPr lang="ja-JP" altLang="en-US" sz="3200" b="1">
                <a:solidFill>
                  <a:srgbClr val="C00000"/>
                </a:solidFill>
              </a:rPr>
              <a:t>生命中的改變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r>
              <a:rPr lang="ja-JP" altLang="en-US" sz="3200"/>
              <a:t>印證所傳的道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彼得</a:t>
            </a:r>
            <a:endParaRPr lang="en-US" altLang="ja-JP" sz="3200" b="1" dirty="0"/>
          </a:p>
          <a:p>
            <a:r>
              <a:rPr lang="ja-JP" altLang="en-US" sz="3200"/>
              <a:t>耶穌對彼得的呼召，你愛我比這些更多嗎？</a:t>
            </a:r>
            <a:endParaRPr lang="en-US" altLang="ja-JP" sz="3200" dirty="0"/>
          </a:p>
          <a:p>
            <a:r>
              <a:rPr lang="ja-JP" altLang="en-US" sz="3200"/>
              <a:t>三次否認主的人變成放膽愛神把神擺第一的使徒</a:t>
            </a:r>
            <a:endParaRPr lang="en-US" altLang="ja-JP" sz="3200" dirty="0"/>
          </a:p>
          <a:p>
            <a:r>
              <a:rPr lang="ja-JP" altLang="en-US" sz="3200" b="1">
                <a:solidFill>
                  <a:srgbClr val="C00000"/>
                </a:solidFill>
              </a:rPr>
              <a:t>愛耶穌勝過一切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921F6-97B6-75F0-1191-3EBE204C2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7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E74C0-C3C6-FD8A-EAC3-2BF74521C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5" y="277792"/>
            <a:ext cx="11551534" cy="645867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約翰福音 </a:t>
            </a:r>
            <a:r>
              <a:rPr lang="en-US" altLang="ja-JP" sz="3200" dirty="0"/>
              <a:t>21:15-19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[15] </a:t>
            </a:r>
            <a:r>
              <a:rPr lang="ja-JP" altLang="en-US" sz="3200" b="1">
                <a:solidFill>
                  <a:srgbClr val="0432FF"/>
                </a:solidFill>
              </a:rPr>
              <a:t>他們吃完了早飯，耶穌對西門彼得說：「約翰的兒子西門，</a:t>
            </a:r>
            <a:r>
              <a:rPr lang="ja-JP" altLang="en-US" sz="3200" b="1">
                <a:solidFill>
                  <a:srgbClr val="C00000"/>
                </a:solidFill>
              </a:rPr>
              <a:t>你愛我比這些更深嗎</a:t>
            </a:r>
            <a:r>
              <a:rPr lang="ja-JP" altLang="en-US" sz="3200" b="1">
                <a:solidFill>
                  <a:srgbClr val="0432FF"/>
                </a:solidFill>
              </a:rPr>
              <a:t>？」彼得說：「主啊，是的，</a:t>
            </a:r>
            <a:r>
              <a:rPr lang="ja-JP" altLang="en-US" sz="3200" b="1">
                <a:solidFill>
                  <a:srgbClr val="C00000"/>
                </a:solidFill>
              </a:rPr>
              <a:t>你知道我愛你</a:t>
            </a:r>
            <a:r>
              <a:rPr lang="ja-JP" altLang="en-US" sz="3200" b="1">
                <a:solidFill>
                  <a:srgbClr val="0432FF"/>
                </a:solidFill>
              </a:rPr>
              <a:t>。」耶穌對他說：「你餵養我的小羊。」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[16] </a:t>
            </a:r>
            <a:r>
              <a:rPr lang="ja-JP" altLang="en-US" sz="3200" b="1">
                <a:solidFill>
                  <a:srgbClr val="0432FF"/>
                </a:solidFill>
              </a:rPr>
              <a:t>耶穌第二次又對他說：「約翰的兒子西門，</a:t>
            </a:r>
            <a:r>
              <a:rPr lang="ja-JP" altLang="en-US" sz="3200" b="1">
                <a:solidFill>
                  <a:srgbClr val="C00000"/>
                </a:solidFill>
              </a:rPr>
              <a:t>你愛我嗎？</a:t>
            </a:r>
            <a:r>
              <a:rPr lang="ja-JP" altLang="en-US" sz="3200" b="1">
                <a:solidFill>
                  <a:srgbClr val="0432FF"/>
                </a:solidFill>
              </a:rPr>
              <a:t>」彼得說：「主啊，是的，</a:t>
            </a:r>
            <a:r>
              <a:rPr lang="ja-JP" altLang="en-US" sz="3200" b="1">
                <a:solidFill>
                  <a:srgbClr val="C00000"/>
                </a:solidFill>
              </a:rPr>
              <a:t>你知道我愛你</a:t>
            </a:r>
            <a:r>
              <a:rPr lang="ja-JP" altLang="en-US" sz="3200" b="1">
                <a:solidFill>
                  <a:srgbClr val="0432FF"/>
                </a:solidFill>
              </a:rPr>
              <a:t>。」耶穌說：「你牧養我的羊。」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[17] </a:t>
            </a:r>
            <a:r>
              <a:rPr lang="ja-JP" altLang="en-US" sz="3200" b="1">
                <a:solidFill>
                  <a:srgbClr val="0432FF"/>
                </a:solidFill>
              </a:rPr>
              <a:t>第三次對他說：「約翰的兒子西門，</a:t>
            </a:r>
            <a:r>
              <a:rPr lang="ja-JP" altLang="en-US" sz="3200" b="1">
                <a:solidFill>
                  <a:srgbClr val="C00000"/>
                </a:solidFill>
              </a:rPr>
              <a:t>你愛我嗎？</a:t>
            </a:r>
            <a:r>
              <a:rPr lang="ja-JP" altLang="en-US" sz="3200" b="1">
                <a:solidFill>
                  <a:srgbClr val="0432FF"/>
                </a:solidFill>
              </a:rPr>
              <a:t>」彼得因為耶穌第三次對他說「你愛我嗎」，就憂愁，對耶穌說：「</a:t>
            </a:r>
            <a:r>
              <a:rPr lang="ja-JP" altLang="en-US" sz="3200" b="1">
                <a:solidFill>
                  <a:srgbClr val="C00000"/>
                </a:solidFill>
              </a:rPr>
              <a:t>主啊，你是無所不知的；你知道我愛你。</a:t>
            </a:r>
            <a:r>
              <a:rPr lang="ja-JP" altLang="en-US" sz="3200" b="1">
                <a:solidFill>
                  <a:srgbClr val="0432FF"/>
                </a:solidFill>
              </a:rPr>
              <a:t>」耶穌說：「你餵養我的羊。」 </a:t>
            </a:r>
            <a:endParaRPr lang="en-US" altLang="ja-JP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B2E24-9208-E38D-2DE9-6200A591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33116-EEF0-EBC7-2AFE-F93EEE9D34CF}"/>
              </a:ext>
            </a:extLst>
          </p:cNvPr>
          <p:cNvSpPr txBox="1"/>
          <p:nvPr/>
        </p:nvSpPr>
        <p:spPr>
          <a:xfrm>
            <a:off x="5563565" y="27779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耶穌在三個使徒</a:t>
            </a:r>
            <a:r>
              <a:rPr lang="ja-JP" altLang="en-US" sz="1800" b="1">
                <a:solidFill>
                  <a:srgbClr val="C00000"/>
                </a:solidFill>
              </a:rPr>
              <a:t>生命中的改變</a:t>
            </a:r>
            <a:r>
              <a:rPr lang="en-US" altLang="ja-JP" sz="1800" b="1" dirty="0">
                <a:solidFill>
                  <a:srgbClr val="C00000"/>
                </a:solidFill>
              </a:rPr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3837576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C7790-9A0C-0809-0D52-B97E0B049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80" y="540835"/>
            <a:ext cx="10933253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約翰福音 </a:t>
            </a:r>
            <a:r>
              <a:rPr lang="en-US" altLang="ja-JP" sz="3200" dirty="0"/>
              <a:t>21:15-19 (continued) 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[18] </a:t>
            </a:r>
            <a:r>
              <a:rPr lang="ja-JP" altLang="en-US" sz="3200" b="1">
                <a:solidFill>
                  <a:srgbClr val="0432FF"/>
                </a:solidFill>
              </a:rPr>
              <a:t>我實實在在地告訴你，</a:t>
            </a:r>
            <a:r>
              <a:rPr lang="ja-JP" altLang="en-US" sz="3200" b="1">
                <a:solidFill>
                  <a:srgbClr val="C00000"/>
                </a:solidFill>
              </a:rPr>
              <a:t>你年少的時候，自己束上帶子，隨意往來；但年老的時候，你要伸出手來，別人要把你束上，帶你到不願意去的地方</a:t>
            </a:r>
            <a:r>
              <a:rPr lang="ja-JP" altLang="en-US" sz="3200" b="1">
                <a:solidFill>
                  <a:srgbClr val="0432FF"/>
                </a:solidFill>
              </a:rPr>
              <a:t>。」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[19] </a:t>
            </a:r>
            <a:r>
              <a:rPr lang="ja-JP" altLang="en-US" sz="3200" b="1">
                <a:solidFill>
                  <a:srgbClr val="0432FF"/>
                </a:solidFill>
              </a:rPr>
              <a:t>（耶穌說這話是指着彼得要怎樣死，榮耀神。）說了這話，就對他說：「你跟從我吧！」</a:t>
            </a: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47967-91BD-E6FC-5A48-BAA147CE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AACC9-7455-048A-1532-B3205E335D40}"/>
              </a:ext>
            </a:extLst>
          </p:cNvPr>
          <p:cNvSpPr txBox="1"/>
          <p:nvPr/>
        </p:nvSpPr>
        <p:spPr>
          <a:xfrm>
            <a:off x="5563565" y="27779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耶穌在三個使徒</a:t>
            </a:r>
            <a:r>
              <a:rPr lang="ja-JP" altLang="en-US" sz="1800" b="1">
                <a:solidFill>
                  <a:srgbClr val="C00000"/>
                </a:solidFill>
              </a:rPr>
              <a:t>生命中的改變</a:t>
            </a:r>
            <a:r>
              <a:rPr lang="en-US" altLang="ja-JP" sz="1800" b="1" dirty="0">
                <a:solidFill>
                  <a:srgbClr val="C00000"/>
                </a:solidFill>
              </a:rPr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168614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A097D-8D9C-D3CC-5A28-B6B42125A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3" y="162046"/>
            <a:ext cx="11609408" cy="647024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約翰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雷子約翰</a:t>
            </a:r>
            <a:r>
              <a:rPr lang="ja-JP" altLang="en-US" sz="3200"/>
              <a:t>成為主所愛的門徒，後來是使徒。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約翰福音 </a:t>
            </a:r>
            <a:r>
              <a:rPr lang="en-US" altLang="ja-JP" sz="3200" dirty="0"/>
              <a:t>13:23, 25; 19:26-27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[23] </a:t>
            </a:r>
            <a:r>
              <a:rPr lang="ja-JP" altLang="en-US" sz="3200" b="1">
                <a:solidFill>
                  <a:srgbClr val="0432FF"/>
                </a:solidFill>
              </a:rPr>
              <a:t>有一個門徒，是耶穌所愛的，側身挨近耶穌的懷裏。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[25] </a:t>
            </a:r>
            <a:r>
              <a:rPr lang="ja-JP" altLang="en-US" sz="3200" b="1">
                <a:solidFill>
                  <a:srgbClr val="0432FF"/>
                </a:solidFill>
              </a:rPr>
              <a:t>那門徒便</a:t>
            </a:r>
            <a:r>
              <a:rPr lang="ja-JP" altLang="en-US" sz="3200" b="1">
                <a:solidFill>
                  <a:srgbClr val="C00000"/>
                </a:solidFill>
              </a:rPr>
              <a:t>就勢靠着耶穌的胸膛</a:t>
            </a:r>
            <a:r>
              <a:rPr lang="ja-JP" altLang="en-US" sz="3200" b="1">
                <a:solidFill>
                  <a:srgbClr val="0432FF"/>
                </a:solidFill>
              </a:rPr>
              <a:t>，問他說：「主啊，是誰呢？」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[26] </a:t>
            </a:r>
            <a:r>
              <a:rPr lang="ja-JP" altLang="en-US" sz="3200" b="1">
                <a:solidFill>
                  <a:srgbClr val="C00000"/>
                </a:solidFill>
              </a:rPr>
              <a:t>耶穌見母親和他所愛的那門徒站在旁邊</a:t>
            </a:r>
            <a:r>
              <a:rPr lang="ja-JP" altLang="en-US" sz="3200" b="1">
                <a:solidFill>
                  <a:srgbClr val="0432FF"/>
                </a:solidFill>
              </a:rPr>
              <a:t>，就對他母親說：「母親，看，你的兒子！」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[27] </a:t>
            </a:r>
            <a:r>
              <a:rPr lang="ja-JP" altLang="en-US" sz="3200" b="1">
                <a:solidFill>
                  <a:srgbClr val="0432FF"/>
                </a:solidFill>
              </a:rPr>
              <a:t>又對那門徒說：「看，你的母親！」從此，那門徒就接她到自己家裏去了。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約翰因著愛而承受更多服事寫了約翰一、二、叁書和啟示錄。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4F987-EA24-AEB1-503B-A783282F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33665A-013A-E437-2ED0-DBEF6C47BF61}"/>
              </a:ext>
            </a:extLst>
          </p:cNvPr>
          <p:cNvSpPr txBox="1"/>
          <p:nvPr/>
        </p:nvSpPr>
        <p:spPr>
          <a:xfrm>
            <a:off x="5563565" y="27779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耶穌在三個使徒</a:t>
            </a:r>
            <a:r>
              <a:rPr lang="ja-JP" altLang="en-US" sz="1800" b="1">
                <a:solidFill>
                  <a:srgbClr val="C00000"/>
                </a:solidFill>
              </a:rPr>
              <a:t>生命中的改變</a:t>
            </a:r>
            <a:r>
              <a:rPr lang="en-US" altLang="ja-JP" sz="1800" b="1" dirty="0">
                <a:solidFill>
                  <a:srgbClr val="C00000"/>
                </a:solidFill>
              </a:rPr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2448347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CCA80-388B-CAAC-96EA-390EBAEA0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4" y="497712"/>
            <a:ext cx="11204294" cy="5575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雅各</a:t>
            </a:r>
            <a:endParaRPr lang="en-US" altLang="ja-JP" sz="3200" dirty="0"/>
          </a:p>
          <a:p>
            <a:r>
              <a:rPr lang="ja-JP" altLang="en-US" sz="3200"/>
              <a:t>約翰半尼其令</a:t>
            </a:r>
            <a:r>
              <a:rPr lang="zh-CN" altLang="en-US" sz="3200" dirty="0"/>
              <a:t>ㄧ</a:t>
            </a:r>
            <a:r>
              <a:rPr lang="ja-JP" altLang="en-US" sz="3200"/>
              <a:t>雷子的兄弟</a:t>
            </a:r>
            <a:r>
              <a:rPr lang="ja-JP" altLang="en-US" sz="3200" b="1">
                <a:solidFill>
                  <a:srgbClr val="C00000"/>
                </a:solidFill>
              </a:rPr>
              <a:t>雅各是殉道而死</a:t>
            </a:r>
            <a:r>
              <a:rPr lang="ja-JP" altLang="en-US" sz="3200"/>
              <a:t>。</a:t>
            </a:r>
            <a:endParaRPr lang="en-US" altLang="ja-JP" sz="3200" dirty="0"/>
          </a:p>
          <a:p>
            <a:r>
              <a:rPr lang="ja-JP" altLang="en-US" sz="3200"/>
              <a:t>他們都是耶穌基督美好的見證人。</a:t>
            </a: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40BC5-EAC1-1DF0-678A-A5D85D6B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EFD5C2-BD2B-DB57-23BA-A530E5748D83}"/>
              </a:ext>
            </a:extLst>
          </p:cNvPr>
          <p:cNvSpPr txBox="1"/>
          <p:nvPr/>
        </p:nvSpPr>
        <p:spPr>
          <a:xfrm>
            <a:off x="5563565" y="27779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耶穌在三個使徒</a:t>
            </a:r>
            <a:r>
              <a:rPr lang="ja-JP" altLang="en-US" sz="1800" b="1">
                <a:solidFill>
                  <a:srgbClr val="C00000"/>
                </a:solidFill>
              </a:rPr>
              <a:t>生命中的改變</a:t>
            </a:r>
            <a:r>
              <a:rPr lang="en-US" altLang="ja-JP" sz="1800" b="1" dirty="0">
                <a:solidFill>
                  <a:srgbClr val="C00000"/>
                </a:solidFill>
              </a:rPr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990846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B5F08-7A73-13F5-A505-271972A0E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68" y="344065"/>
            <a:ext cx="11477264" cy="63113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ja-JP" altLang="en-US" sz="3200" b="1"/>
              <a:t>神也用聖靈恩賜建造祂的教會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哥林多前書 </a:t>
            </a:r>
            <a:r>
              <a:rPr lang="en-US" altLang="ja-JP" sz="3200" dirty="0"/>
              <a:t>12:1, 4, 6, 9-11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[1] </a:t>
            </a:r>
            <a:r>
              <a:rPr lang="ja-JP" altLang="en-US" sz="3200" b="1">
                <a:solidFill>
                  <a:srgbClr val="0432FF"/>
                </a:solidFill>
              </a:rPr>
              <a:t>弟兄們，論到屬靈的恩賜，我不願意你們不明白。 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[4] </a:t>
            </a:r>
            <a:r>
              <a:rPr lang="ja-JP" altLang="en-US" sz="3200" b="1">
                <a:solidFill>
                  <a:srgbClr val="C00000"/>
                </a:solidFill>
              </a:rPr>
              <a:t>恩賜原有分別，聖靈卻是一位</a:t>
            </a:r>
            <a:r>
              <a:rPr lang="ja-JP" altLang="en-US" sz="3200" b="1">
                <a:solidFill>
                  <a:srgbClr val="0432FF"/>
                </a:solidFill>
              </a:rPr>
              <a:t>。 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[6] </a:t>
            </a:r>
            <a:r>
              <a:rPr lang="ja-JP" altLang="en-US" sz="3200" b="1">
                <a:solidFill>
                  <a:srgbClr val="0432FF"/>
                </a:solidFill>
              </a:rPr>
              <a:t>功用也有分別，神卻是一位，在眾人裏面運行一切的事。 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[9] </a:t>
            </a:r>
            <a:r>
              <a:rPr lang="ja-JP" altLang="en-US" sz="3200" b="1">
                <a:solidFill>
                  <a:srgbClr val="C00000"/>
                </a:solidFill>
              </a:rPr>
              <a:t>又有一人蒙這位聖靈賜他信心</a:t>
            </a:r>
            <a:r>
              <a:rPr lang="ja-JP" altLang="en-US" sz="3200" b="1">
                <a:solidFill>
                  <a:srgbClr val="0432FF"/>
                </a:solidFill>
              </a:rPr>
              <a:t>，還有一人</a:t>
            </a:r>
            <a:r>
              <a:rPr lang="ja-JP" altLang="en-US" sz="3200" b="1">
                <a:solidFill>
                  <a:srgbClr val="C00000"/>
                </a:solidFill>
              </a:rPr>
              <a:t>蒙這位聖靈賜他醫病的恩賜，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[10] </a:t>
            </a:r>
            <a:r>
              <a:rPr lang="ja-JP" altLang="en-US" sz="3200" b="1">
                <a:solidFill>
                  <a:srgbClr val="0432FF"/>
                </a:solidFill>
              </a:rPr>
              <a:t>又叫一人能行異能，又叫一人能作先知，又叫一人能辨別諸靈，又叫一人能說方言，又叫一人能翻方言。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[11] </a:t>
            </a:r>
            <a:r>
              <a:rPr lang="ja-JP" altLang="en-US" sz="3200" b="1">
                <a:solidFill>
                  <a:srgbClr val="0432FF"/>
                </a:solidFill>
              </a:rPr>
              <a:t>這一切都是這位</a:t>
            </a:r>
            <a:r>
              <a:rPr lang="ja-JP" altLang="en-US" sz="3200" b="1">
                <a:solidFill>
                  <a:srgbClr val="C00000"/>
                </a:solidFill>
              </a:rPr>
              <a:t>聖靈</a:t>
            </a:r>
            <a:r>
              <a:rPr lang="ja-JP" altLang="en-US" sz="3200" b="1">
                <a:solidFill>
                  <a:srgbClr val="0432FF"/>
                </a:solidFill>
              </a:rPr>
              <a:t>所</a:t>
            </a:r>
            <a:r>
              <a:rPr lang="ja-JP" altLang="en-US" sz="3200" b="1">
                <a:solidFill>
                  <a:srgbClr val="C00000"/>
                </a:solidFill>
              </a:rPr>
              <a:t>運行</a:t>
            </a:r>
            <a:r>
              <a:rPr lang="ja-JP" altLang="en-US" sz="3200" b="1">
                <a:solidFill>
                  <a:srgbClr val="0432FF"/>
                </a:solidFill>
              </a:rPr>
              <a:t>、</a:t>
            </a:r>
            <a:r>
              <a:rPr lang="ja-JP" altLang="en-US" sz="3200" b="1">
                <a:solidFill>
                  <a:srgbClr val="C00000"/>
                </a:solidFill>
              </a:rPr>
              <a:t>隨己意分給各人的</a:t>
            </a:r>
            <a:r>
              <a:rPr lang="ja-JP" altLang="en-US" sz="3200" b="1">
                <a:solidFill>
                  <a:srgbClr val="0432FF"/>
                </a:solidFill>
              </a:rPr>
              <a:t>。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B28EC-8397-702A-853D-8FAA12EC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0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0299D-7CFB-23B1-18D9-A25CE182E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004876" cy="727179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100"/>
              <a:t>哥林多前書 </a:t>
            </a:r>
            <a:r>
              <a:rPr lang="en-US" altLang="ja-JP" sz="4100" dirty="0"/>
              <a:t>12:13, 24-29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[13] </a:t>
            </a:r>
            <a:r>
              <a:rPr lang="ja-JP" altLang="en-US" sz="4100" b="1">
                <a:solidFill>
                  <a:srgbClr val="0432FF"/>
                </a:solidFill>
              </a:rPr>
              <a:t>我們不拘是猶太人，是希臘人，是為奴的，是自主的，都從一位聖靈受洗，成了一個身體，</a:t>
            </a:r>
            <a:r>
              <a:rPr lang="ja-JP" altLang="en-US" sz="4100" b="1">
                <a:solidFill>
                  <a:srgbClr val="C00000"/>
                </a:solidFill>
              </a:rPr>
              <a:t>飲於一位聖靈</a:t>
            </a:r>
            <a:r>
              <a:rPr lang="ja-JP" altLang="en-US" sz="4100" b="1">
                <a:solidFill>
                  <a:srgbClr val="0432FF"/>
                </a:solidFill>
              </a:rPr>
              <a:t>。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[24] </a:t>
            </a:r>
            <a:r>
              <a:rPr lang="ja-JP" altLang="en-US" sz="4100" b="1">
                <a:solidFill>
                  <a:srgbClr val="0432FF"/>
                </a:solidFill>
              </a:rPr>
              <a:t>我們俊美的肢體，自然用不着裝飾；但神配搭這身子，把加倍的體面給那有缺欠的肢體， </a:t>
            </a:r>
            <a:endParaRPr lang="en-US" altLang="ja-JP" sz="41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[25] </a:t>
            </a:r>
            <a:r>
              <a:rPr lang="ja-JP" altLang="en-US" sz="4100" b="1">
                <a:solidFill>
                  <a:srgbClr val="0432FF"/>
                </a:solidFill>
              </a:rPr>
              <a:t>免得身上分門別類，總要肢體彼此相顧。 </a:t>
            </a:r>
            <a:endParaRPr lang="en-US" altLang="ja-JP" sz="41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[26] </a:t>
            </a:r>
            <a:r>
              <a:rPr lang="ja-JP" altLang="en-US" sz="4100" b="1">
                <a:solidFill>
                  <a:srgbClr val="C00000"/>
                </a:solidFill>
              </a:rPr>
              <a:t>若一個肢體受苦</a:t>
            </a:r>
            <a:r>
              <a:rPr lang="ja-JP" altLang="en-US" sz="4100" b="1">
                <a:solidFill>
                  <a:srgbClr val="0432FF"/>
                </a:solidFill>
              </a:rPr>
              <a:t>，</a:t>
            </a:r>
            <a:r>
              <a:rPr lang="ja-JP" altLang="en-US" sz="4100" b="1">
                <a:solidFill>
                  <a:srgbClr val="C00000"/>
                </a:solidFill>
              </a:rPr>
              <a:t>所有的肢體就一同受苦；若一個肢體得榮耀，所有的肢體就一同快樂。 </a:t>
            </a:r>
            <a:endParaRPr lang="en-US" altLang="ja-JP" sz="41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[27] </a:t>
            </a:r>
            <a:r>
              <a:rPr lang="ja-JP" altLang="en-US" sz="4100" b="1">
                <a:solidFill>
                  <a:srgbClr val="0432FF"/>
                </a:solidFill>
              </a:rPr>
              <a:t>你們就是基督的身子，並且各自作肢體。 </a:t>
            </a:r>
            <a:endParaRPr lang="en-US" altLang="ja-JP" sz="41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[28] </a:t>
            </a:r>
            <a:r>
              <a:rPr lang="ja-JP" altLang="en-US" sz="4100" b="1">
                <a:solidFill>
                  <a:srgbClr val="0432FF"/>
                </a:solidFill>
              </a:rPr>
              <a:t>神在教會所設立的：第一是使徒，第二是先知，第三是教師，</a:t>
            </a:r>
            <a:r>
              <a:rPr lang="ja-JP" altLang="en-US" sz="4100" b="1">
                <a:solidFill>
                  <a:srgbClr val="C00000"/>
                </a:solidFill>
              </a:rPr>
              <a:t>其次是行異能的</a:t>
            </a:r>
            <a:r>
              <a:rPr lang="ja-JP" altLang="en-US" sz="4100" b="1">
                <a:solidFill>
                  <a:srgbClr val="0432FF"/>
                </a:solidFill>
              </a:rPr>
              <a:t>，</a:t>
            </a:r>
            <a:r>
              <a:rPr lang="ja-JP" altLang="en-US" sz="4100" b="1">
                <a:solidFill>
                  <a:srgbClr val="C00000"/>
                </a:solidFill>
              </a:rPr>
              <a:t>再次是得恩賜醫病的</a:t>
            </a:r>
            <a:r>
              <a:rPr lang="ja-JP" altLang="en-US" sz="4100" b="1">
                <a:solidFill>
                  <a:srgbClr val="0432FF"/>
                </a:solidFill>
              </a:rPr>
              <a:t>，</a:t>
            </a:r>
            <a:r>
              <a:rPr lang="ja-JP" altLang="en-US" sz="4100" b="1">
                <a:solidFill>
                  <a:srgbClr val="C00000"/>
                </a:solidFill>
              </a:rPr>
              <a:t>幫助人的</a:t>
            </a:r>
            <a:r>
              <a:rPr lang="ja-JP" altLang="en-US" sz="4100" b="1">
                <a:solidFill>
                  <a:srgbClr val="0432FF"/>
                </a:solidFill>
              </a:rPr>
              <a:t>，</a:t>
            </a:r>
            <a:r>
              <a:rPr lang="ja-JP" altLang="en-US" sz="4100" b="1">
                <a:solidFill>
                  <a:srgbClr val="C00000"/>
                </a:solidFill>
              </a:rPr>
              <a:t>治理事的</a:t>
            </a:r>
            <a:r>
              <a:rPr lang="ja-JP" altLang="en-US" sz="4100" b="1">
                <a:solidFill>
                  <a:srgbClr val="0432FF"/>
                </a:solidFill>
              </a:rPr>
              <a:t>，說</a:t>
            </a:r>
            <a:r>
              <a:rPr lang="ja-JP" altLang="en-US" sz="4100" b="1">
                <a:solidFill>
                  <a:srgbClr val="C00000"/>
                </a:solidFill>
              </a:rPr>
              <a:t>方言的</a:t>
            </a:r>
            <a:r>
              <a:rPr lang="ja-JP" altLang="en-US" sz="4100" b="1">
                <a:solidFill>
                  <a:srgbClr val="0432FF"/>
                </a:solidFill>
              </a:rPr>
              <a:t>。 </a:t>
            </a:r>
            <a:endParaRPr lang="en-US" altLang="ja-JP" sz="41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dirty="0">
                <a:solidFill>
                  <a:srgbClr val="0432FF"/>
                </a:solidFill>
              </a:rPr>
              <a:t>[29] </a:t>
            </a:r>
            <a:r>
              <a:rPr lang="ja-JP" altLang="en-US" sz="4100" b="1">
                <a:solidFill>
                  <a:srgbClr val="0432FF"/>
                </a:solidFill>
              </a:rPr>
              <a:t>豈都是使徒嗎？豈都是先知嗎？豈都是教師嗎？豈都是行異能的嗎？</a:t>
            </a:r>
            <a:endParaRPr lang="en-US" sz="41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01324-8396-147A-616B-F68D6B02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CC623-4D52-FF56-8B84-77154489AF2E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312399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51844-D30B-AA74-D71A-3A1B71223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5" y="462987"/>
            <a:ext cx="11250592" cy="5713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以弗所書 </a:t>
            </a:r>
            <a:r>
              <a:rPr lang="en-US" altLang="ja-JP" sz="3200" dirty="0"/>
              <a:t>4:8-9, 11-13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[8] </a:t>
            </a:r>
            <a:r>
              <a:rPr lang="ja-JP" altLang="en-US" sz="3200" b="1">
                <a:solidFill>
                  <a:srgbClr val="0432FF"/>
                </a:solidFill>
              </a:rPr>
              <a:t>所以經上說： 他升上高天的時候，擄掠了仇敵， 將各樣的恩賜賞給人。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[9] </a:t>
            </a:r>
            <a:r>
              <a:rPr lang="ja-JP" altLang="en-US" sz="3200" b="1">
                <a:solidFill>
                  <a:srgbClr val="0432FF"/>
                </a:solidFill>
              </a:rPr>
              <a:t>既說升上，豈不是先降在地下嗎？ 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C00000"/>
                </a:solidFill>
              </a:rPr>
              <a:t>[11] </a:t>
            </a:r>
            <a:r>
              <a:rPr lang="ja-JP" altLang="en-US" sz="3200" b="1">
                <a:solidFill>
                  <a:srgbClr val="C00000"/>
                </a:solidFill>
              </a:rPr>
              <a:t>他所賜的，有使徒，有先知，有傳福音的，有牧師和教師， </a:t>
            </a:r>
            <a:r>
              <a:rPr lang="en-US" altLang="ja-JP" sz="3200" b="1" dirty="0">
                <a:solidFill>
                  <a:srgbClr val="C00000"/>
                </a:solidFill>
              </a:rPr>
              <a:t>[12] </a:t>
            </a:r>
            <a:r>
              <a:rPr lang="ja-JP" altLang="en-US" sz="3200" b="1">
                <a:solidFill>
                  <a:srgbClr val="C00000"/>
                </a:solidFill>
              </a:rPr>
              <a:t>為要成全聖徒，各盡其職，建立基督的身體，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[13] </a:t>
            </a:r>
            <a:r>
              <a:rPr lang="ja-JP" altLang="en-US" sz="3200" b="1">
                <a:solidFill>
                  <a:srgbClr val="0432FF"/>
                </a:solidFill>
              </a:rPr>
              <a:t>直等到我們眾人在真道上同歸於一，認識神的兒子，得以長大成人，</a:t>
            </a:r>
            <a:r>
              <a:rPr lang="ja-JP" altLang="en-US" sz="3200" b="1">
                <a:solidFill>
                  <a:srgbClr val="C00000"/>
                </a:solidFill>
              </a:rPr>
              <a:t>滿有基督長成的身量</a:t>
            </a:r>
            <a:r>
              <a:rPr lang="ja-JP" altLang="en-US" sz="3200" b="1">
                <a:solidFill>
                  <a:srgbClr val="0432FF"/>
                </a:solidFill>
              </a:rPr>
              <a:t>，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A5E39-96E2-3767-0215-FC336F5F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2AAEE3-CD5D-1E2D-F15A-30DDCF1CF483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1111186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418BD-5D72-E079-8E3D-B1A00FE94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0" y="401938"/>
            <a:ext cx="11523562" cy="62072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馬可福音 </a:t>
            </a:r>
            <a:r>
              <a:rPr lang="en-US" altLang="ja-JP" sz="3200" dirty="0"/>
              <a:t>11:23-24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[23] </a:t>
            </a:r>
            <a:r>
              <a:rPr lang="ja-JP" altLang="en-US" sz="3200" b="1">
                <a:solidFill>
                  <a:srgbClr val="0432FF"/>
                </a:solidFill>
              </a:rPr>
              <a:t>我實在告訴你們，無論何人對這座山說：</a:t>
            </a:r>
            <a:r>
              <a:rPr lang="en-US" altLang="ja-JP" sz="3200" b="1" dirty="0">
                <a:solidFill>
                  <a:srgbClr val="0432FF"/>
                </a:solidFill>
              </a:rPr>
              <a:t>『</a:t>
            </a:r>
            <a:r>
              <a:rPr lang="ja-JP" altLang="en-US" sz="3200" b="1">
                <a:solidFill>
                  <a:srgbClr val="0432FF"/>
                </a:solidFill>
              </a:rPr>
              <a:t>你挪開此地，投在海裏！</a:t>
            </a:r>
            <a:r>
              <a:rPr lang="en-US" altLang="ja-JP" sz="3200" b="1" dirty="0">
                <a:solidFill>
                  <a:srgbClr val="0432FF"/>
                </a:solidFill>
              </a:rPr>
              <a:t>』</a:t>
            </a:r>
            <a:r>
              <a:rPr lang="ja-JP" altLang="en-US" sz="3200" b="1">
                <a:solidFill>
                  <a:srgbClr val="0432FF"/>
                </a:solidFill>
              </a:rPr>
              <a:t>他若心裏不疑惑，只信他所說的必成，就必給他成了。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[24] </a:t>
            </a:r>
            <a:r>
              <a:rPr lang="ja-JP" altLang="en-US" sz="3200" b="1">
                <a:solidFill>
                  <a:srgbClr val="0432FF"/>
                </a:solidFill>
              </a:rPr>
              <a:t>所以我告訴你們，凡你們禱告祈求的，</a:t>
            </a:r>
            <a:r>
              <a:rPr lang="ja-JP" altLang="en-US" sz="3200" b="1">
                <a:solidFill>
                  <a:srgbClr val="C00000"/>
                </a:solidFill>
              </a:rPr>
              <a:t>無論是甚麼，只要信是得着的，就必得着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129FE-B632-6123-C435-8BEB6E668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DA58CD-B320-28C9-6D5E-D88C003E654B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521455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9F140-F817-B65D-E00B-E6A26E8A3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62" y="289367"/>
            <a:ext cx="10879238" cy="5887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路加福音 </a:t>
            </a:r>
            <a:r>
              <a:rPr lang="en-US" altLang="ja-JP" sz="3200" dirty="0"/>
              <a:t>4:18-19, 25-27,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[18] </a:t>
            </a:r>
            <a:r>
              <a:rPr lang="ja-JP" altLang="en-US" sz="3200" b="1">
                <a:solidFill>
                  <a:srgbClr val="0432FF"/>
                </a:solidFill>
              </a:rPr>
              <a:t>主的靈在我身上， 因為他用膏膏我， 叫我傳福音給貧窮的人； 差遣我報告： 被擄的得釋放， </a:t>
            </a:r>
            <a:r>
              <a:rPr lang="ja-JP" altLang="en-US" sz="3200" b="1">
                <a:solidFill>
                  <a:srgbClr val="C00000"/>
                </a:solidFill>
              </a:rPr>
              <a:t>瞎眼的得看見</a:t>
            </a:r>
            <a:r>
              <a:rPr lang="ja-JP" altLang="en-US" sz="3200" b="1">
                <a:solidFill>
                  <a:srgbClr val="0432FF"/>
                </a:solidFill>
              </a:rPr>
              <a:t>， 叫</a:t>
            </a:r>
            <a:r>
              <a:rPr lang="ja-JP" altLang="en-US" sz="3200" b="1">
                <a:solidFill>
                  <a:srgbClr val="C00000"/>
                </a:solidFill>
              </a:rPr>
              <a:t>那受壓制的得自由</a:t>
            </a:r>
            <a:r>
              <a:rPr lang="ja-JP" altLang="en-US" sz="3200" b="1">
                <a:solidFill>
                  <a:srgbClr val="0432FF"/>
                </a:solidFill>
              </a:rPr>
              <a:t>，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[19] </a:t>
            </a:r>
            <a:r>
              <a:rPr lang="ja-JP" altLang="en-US" sz="3200" b="1">
                <a:solidFill>
                  <a:srgbClr val="0432FF"/>
                </a:solidFill>
              </a:rPr>
              <a:t>報告神悅納人的禧年。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[25] </a:t>
            </a:r>
            <a:r>
              <a:rPr lang="ja-JP" altLang="en-US" sz="3200" b="1">
                <a:solidFill>
                  <a:srgbClr val="0432FF"/>
                </a:solidFill>
              </a:rPr>
              <a:t>我對你們說實話，當以利亞的時候，天閉塞了三年零六個月，遍地有大饑荒，那時，以色列中有許多寡婦，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[26] </a:t>
            </a:r>
            <a:r>
              <a:rPr lang="ja-JP" altLang="en-US" sz="3200" b="1">
                <a:solidFill>
                  <a:srgbClr val="0432FF"/>
                </a:solidFill>
              </a:rPr>
              <a:t>以利亞並沒有奉差往她們一個人那裏去，只奉差往西頓的撒勒法一個寡婦那裏去。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[27] </a:t>
            </a:r>
            <a:r>
              <a:rPr lang="ja-JP" altLang="en-US" sz="3200" b="1">
                <a:solidFill>
                  <a:srgbClr val="0432FF"/>
                </a:solidFill>
              </a:rPr>
              <a:t>先知以利沙的時候，以色列中有許多長大痲瘋的，但內中</a:t>
            </a:r>
            <a:r>
              <a:rPr lang="ja-JP" altLang="en-US" sz="3200" b="1">
                <a:solidFill>
                  <a:srgbClr val="C00000"/>
                </a:solidFill>
              </a:rPr>
              <a:t>除了敘利亞國的乃縵，沒有一個得潔淨的</a:t>
            </a:r>
            <a:r>
              <a:rPr lang="ja-JP" altLang="en-US" sz="3200" b="1">
                <a:solidFill>
                  <a:srgbClr val="0432FF"/>
                </a:solidFill>
              </a:rPr>
              <a:t>。」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3435B-0415-3DA7-06B9-E617716DA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29217-87B2-3B88-0235-239D844A13B8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339148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C0B4F-B0E4-BDE6-8109-05E73AC74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91" y="254643"/>
            <a:ext cx="10983410" cy="6261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路加福音 </a:t>
            </a:r>
            <a:r>
              <a:rPr lang="en-US" altLang="ja-JP" sz="3200" dirty="0"/>
              <a:t>4:34-37, 39-40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[34] </a:t>
            </a:r>
            <a:r>
              <a:rPr lang="ja-JP" altLang="en-US" sz="3200" b="1">
                <a:solidFill>
                  <a:srgbClr val="0432FF"/>
                </a:solidFill>
              </a:rPr>
              <a:t>「唉！拿撒勒的耶穌，我們與你有甚麼相干？你來滅我們嗎？我知道你是誰，乃是神的聖者。」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[35] </a:t>
            </a:r>
            <a:r>
              <a:rPr lang="ja-JP" altLang="en-US" sz="3200" b="1">
                <a:solidFill>
                  <a:srgbClr val="0432FF"/>
                </a:solidFill>
              </a:rPr>
              <a:t>耶穌責備他說：「不要作聲，從這人身上出來吧！」鬼把那人摔倒在眾人中間，就出來了，卻也沒有害他。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[36] </a:t>
            </a:r>
            <a:r>
              <a:rPr lang="ja-JP" altLang="en-US" sz="3200" b="1">
                <a:solidFill>
                  <a:srgbClr val="0432FF"/>
                </a:solidFill>
              </a:rPr>
              <a:t>眾人都驚訝，彼此對問說：「這是甚麼道理呢？因為他</a:t>
            </a:r>
            <a:r>
              <a:rPr lang="ja-JP" altLang="en-US" sz="3200" b="1">
                <a:solidFill>
                  <a:srgbClr val="C00000"/>
                </a:solidFill>
              </a:rPr>
              <a:t>用權柄能力</a:t>
            </a:r>
            <a:r>
              <a:rPr lang="ja-JP" altLang="en-US" sz="3200" b="1">
                <a:solidFill>
                  <a:srgbClr val="0432FF"/>
                </a:solidFill>
              </a:rPr>
              <a:t>吩咐污鬼，污鬼就出來。」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[37] </a:t>
            </a:r>
            <a:r>
              <a:rPr lang="ja-JP" altLang="en-US" sz="3200" b="1">
                <a:solidFill>
                  <a:srgbClr val="0432FF"/>
                </a:solidFill>
              </a:rPr>
              <a:t>於是耶穌的名聲傳遍了周圍地方。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[39] </a:t>
            </a:r>
            <a:r>
              <a:rPr lang="ja-JP" altLang="en-US" sz="3200" b="1">
                <a:solidFill>
                  <a:srgbClr val="0432FF"/>
                </a:solidFill>
              </a:rPr>
              <a:t>耶穌站在她旁邊，斥責那熱病，熱就退了。她立刻起來服事他們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[40] </a:t>
            </a:r>
            <a:r>
              <a:rPr lang="ja-JP" altLang="en-US" sz="3200" b="1">
                <a:solidFill>
                  <a:srgbClr val="0432FF"/>
                </a:solidFill>
              </a:rPr>
              <a:t>日落的時候，</a:t>
            </a:r>
            <a:r>
              <a:rPr lang="ja-JP" altLang="en-US" sz="3200" b="1">
                <a:solidFill>
                  <a:srgbClr val="C00000"/>
                </a:solidFill>
              </a:rPr>
              <a:t>凡有病人的，不論害甚麼病，都帶到耶穌那裏。耶穌按手在他們各人身上，醫好他們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5B3DA-CD49-D82E-CDC4-F5A801D78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6EAD4C-12F2-9421-3E91-3F70839868FD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1952242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37BDF-C4D7-C9FA-0824-D1B739749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35" y="717630"/>
            <a:ext cx="10821365" cy="5459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出埃及記 </a:t>
            </a:r>
            <a:r>
              <a:rPr lang="en-US" altLang="ja-JP" sz="3200" dirty="0"/>
              <a:t>15:26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[26] </a:t>
            </a:r>
            <a:r>
              <a:rPr lang="ja-JP" altLang="en-US" sz="3200" b="1">
                <a:solidFill>
                  <a:srgbClr val="0432FF"/>
                </a:solidFill>
              </a:rPr>
              <a:t>又說：「你若留意聽耶和華－你神的話，又行我眼中看為正的事，留心聽我的誡命，守我一切的律例，我就不將所加與埃及人的疾病加在你身上，</a:t>
            </a:r>
            <a:r>
              <a:rPr lang="ja-JP" altLang="en-US" sz="3200" b="1">
                <a:solidFill>
                  <a:srgbClr val="C00000"/>
                </a:solidFill>
              </a:rPr>
              <a:t>因為我－耶和華是醫治你的</a:t>
            </a:r>
            <a:r>
              <a:rPr lang="ja-JP" altLang="en-US" sz="3200" b="1">
                <a:solidFill>
                  <a:srgbClr val="0432FF"/>
                </a:solidFill>
              </a:rPr>
              <a:t>。」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41A9B-6778-D2BF-8FEB-AD3A195A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FE196-017D-D4BB-B3CA-E96C70BE451B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3120442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640F5-5FFD-E0B9-FB31-992F5D09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33" y="474562"/>
            <a:ext cx="11250593" cy="5702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雅各書 </a:t>
            </a:r>
            <a:r>
              <a:rPr lang="en-US" altLang="ja-JP" sz="3200" dirty="0"/>
              <a:t>5:14-16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[14] </a:t>
            </a:r>
            <a:r>
              <a:rPr lang="ja-JP" altLang="en-US" sz="3200" b="1">
                <a:solidFill>
                  <a:srgbClr val="0432FF"/>
                </a:solidFill>
              </a:rPr>
              <a:t>你們中間有病了的呢，他就該請教會的長老來；他們可以奉主的名用油抹他，為他禱告。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[15] </a:t>
            </a:r>
            <a:r>
              <a:rPr lang="ja-JP" altLang="en-US" sz="3200" b="1">
                <a:solidFill>
                  <a:srgbClr val="C00000"/>
                </a:solidFill>
              </a:rPr>
              <a:t>出於信心的祈禱要救那病人，主必叫他起來；他若犯了罪，也必蒙赦免。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[16] </a:t>
            </a:r>
            <a:r>
              <a:rPr lang="ja-JP" altLang="en-US" sz="3200" b="1">
                <a:solidFill>
                  <a:srgbClr val="0432FF"/>
                </a:solidFill>
              </a:rPr>
              <a:t>所以</a:t>
            </a:r>
            <a:r>
              <a:rPr lang="ja-JP" altLang="en-US" sz="3200" b="1">
                <a:solidFill>
                  <a:srgbClr val="C00000"/>
                </a:solidFill>
              </a:rPr>
              <a:t>你們要彼此認罪，互相代求，使你們可以得醫治。義人祈禱所發的力量是大有功效的。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90BA3-9EDD-4E5E-C6FF-AF0824D80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C67E-0938-7B4D-A8D7-62B8445EB785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CCFD1-BF44-69C9-1A71-74731EE51220}"/>
              </a:ext>
            </a:extLst>
          </p:cNvPr>
          <p:cNvSpPr txBox="1"/>
          <p:nvPr/>
        </p:nvSpPr>
        <p:spPr>
          <a:xfrm>
            <a:off x="5234651" y="0"/>
            <a:ext cx="632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1800" b="1"/>
              <a:t>神也用聖靈恩賜建造祂的教會</a:t>
            </a:r>
            <a:r>
              <a:rPr lang="en-US" altLang="ja-JP" sz="1800" b="1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1151114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3518</Words>
  <Application>Microsoft Macintosh PowerPoint</Application>
  <PresentationFormat>Widescreen</PresentationFormat>
  <Paragraphs>150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 我們需要的復興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我們需要的復興</dc:title>
  <dc:creator>Cheng, Shyueh-rwong C</dc:creator>
  <cp:lastModifiedBy>Cheng, Shyueh-rwong C</cp:lastModifiedBy>
  <cp:revision>3</cp:revision>
  <dcterms:created xsi:type="dcterms:W3CDTF">2025-11-30T13:04:19Z</dcterms:created>
  <dcterms:modified xsi:type="dcterms:W3CDTF">2025-11-30T14:56:59Z</dcterms:modified>
</cp:coreProperties>
</file>