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6" r:id="rId4"/>
    <p:sldId id="258" r:id="rId5"/>
    <p:sldId id="267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44"/>
  </p:normalViewPr>
  <p:slideViewPr>
    <p:cSldViewPr snapToGrid="0">
      <p:cViewPr varScale="1">
        <p:scale>
          <a:sx n="102" d="100"/>
          <a:sy n="102" d="100"/>
        </p:scale>
        <p:origin x="192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652F6-5AA4-8CC3-8662-5721B0C00D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CABFD2-3277-D6A8-8667-48A5DEE92E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6123E-66CE-8D79-6471-61819C4D1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E840A-26D5-B448-BA95-468847B941F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1D86E-CE96-097E-3F3F-0D3DB0AB5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C539F-0664-285B-A954-750EA7C26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E1E72-0909-1D4C-8C13-88D16E5F8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54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71939-8BEC-D6CD-3EE2-790348EAF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70AD0-8B05-7FAB-DD84-4A5C2AECBD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AD9720-F3F6-F067-ACEA-8B72C167D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E840A-26D5-B448-BA95-468847B941F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711A1-9183-5BC2-7760-1C5E2606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BE1E3-4C5F-5FC1-60D3-9133A257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E1E72-0909-1D4C-8C13-88D16E5F8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29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96897-965A-4DAD-65FA-5D7D7A898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667B4-7B0E-BF32-4A9B-3231F924D4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1BB700-A515-4429-59F5-6ACDA2D5D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E840A-26D5-B448-BA95-468847B941F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88AE68-8602-7307-8B6A-6867FD876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272D8-5259-1B6A-AF76-041C6A3BB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E1E72-0909-1D4C-8C13-88D16E5F8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306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8C3A8-5BA3-9EED-B2F3-12DAD7117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6015C-05E0-859A-17CF-D694EC34D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5943B4-2FB4-7E10-1784-61D2FA447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05B48-7D23-BDCB-6826-E9B442764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E840A-26D5-B448-BA95-468847B941F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D5FE79-DB05-41B4-AA1A-C17794CBE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6A57E3-3A34-62DF-1D35-C360CB7C8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E1E72-0909-1D4C-8C13-88D16E5F8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7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9589F-96DA-92A5-6307-3D1F5510F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0F661-EE1A-F8F7-A323-119987FDB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C4538E-8319-0A9C-C7AC-4E6FDB556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1367FB-AE88-A2A1-A18E-29600B4ABB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142E40-7D5E-99BF-34DE-8D9B9C23D1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C687E0-0AC6-8660-B4EA-6743E5D71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E840A-26D5-B448-BA95-468847B941F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202B2D-AD32-7496-0DCA-25E27FD60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D1A03E-AF4E-EAC8-30DB-BF3FCA011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E1E72-0909-1D4C-8C13-88D16E5F8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589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42767-A7A8-44D0-3606-B9B17D457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176C14-E434-831A-691F-AA9AC812A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E840A-26D5-B448-BA95-468847B941F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47444A-3D21-9660-F484-6418688D1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385423-E346-4AB3-78E1-964AF0FE0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E1E72-0909-1D4C-8C13-88D16E5F8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511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85F0C1-AC44-D97D-33EB-F1E94204C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E840A-26D5-B448-BA95-468847B941F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D959DD-AD3F-D77A-7E6D-E2705F52D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772DB0-F526-F65D-6098-F8681873B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E1E72-0909-1D4C-8C13-88D16E5F8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1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37A19-88E6-B504-937B-C83445196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33E7A-AB47-2C93-105A-C58E9B532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8DE387-37F9-7DB6-1995-29CD45B1F2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970EBA-B303-C6D3-2574-7E93C8214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E840A-26D5-B448-BA95-468847B941F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E13AAD-4F24-1455-9265-87E1F80B7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A594D7-F83B-BE86-5E9A-A02864DFA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E1E72-0909-1D4C-8C13-88D16E5F8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346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5FDA4-38B1-E66F-D7EC-542DADD3F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E4B478-385D-6FE8-005F-8BBD03CCE2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982F9-6FFE-4ED1-76C0-3C9CB6FA98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F326A5-CD6D-3291-0A45-FE0249276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E840A-26D5-B448-BA95-468847B941F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64F6D0-049B-3F4E-D8D8-782918E3B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193F7-915F-C1A6-7E5C-49F1FE736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E1E72-0909-1D4C-8C13-88D16E5F8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95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36A17-AE2B-32D4-42CB-49360B176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CC184E-EF00-54F5-EA27-7E9FC91AA3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F34B1-D70A-9289-5F72-7069D6DBE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E840A-26D5-B448-BA95-468847B941F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F5F49-48AA-B156-58F0-FABBCE3F8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476F2-6AB7-7341-5D89-97304BBA3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E1E72-0909-1D4C-8C13-88D16E5F8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00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FB337B-70AB-AFD3-00D9-518173620E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6DF7EA-E990-4D8F-476B-EBFB28498B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65E3A-BED2-BAEF-712F-BA0933ED3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E840A-26D5-B448-BA95-468847B941F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B91BF-34E6-2537-3036-DBDAA5047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EE704-CEF7-49C2-E251-196AC60F7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E1E72-0909-1D4C-8C13-88D16E5F8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3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5046BC-739B-7766-6BEB-7D5831078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37C43-339C-FA6F-D0BA-F0FDB3402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DD6C29-A7D0-9B78-4334-0032BD9BD4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E840A-26D5-B448-BA95-468847B941F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D6DA7-B660-CEFB-2A44-EF398F1374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2699C-D105-9020-A50F-E3FD33895D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E1E72-0909-1D4C-8C13-88D16E5F8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415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4A23C-8838-9837-7766-4194EAC8E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5532" y="640080"/>
            <a:ext cx="4196932" cy="3566160"/>
          </a:xfrm>
        </p:spPr>
        <p:txBody>
          <a:bodyPr anchor="b">
            <a:normAutofit/>
          </a:bodyPr>
          <a:lstStyle/>
          <a:p>
            <a:pPr algn="l"/>
            <a:br>
              <a:rPr lang="ja-JP" altLang="en-US" sz="5400"/>
            </a:br>
            <a:r>
              <a:rPr lang="ja-JP" altLang="en-US" sz="5400"/>
              <a:t>我親近神</a:t>
            </a:r>
            <a:br>
              <a:rPr lang="en-US" altLang="ja-JP" sz="5400" dirty="0"/>
            </a:br>
            <a:r>
              <a:rPr lang="ja-JP" altLang="en-US" sz="5400"/>
              <a:t>是與我有益</a:t>
            </a:r>
            <a:br>
              <a:rPr lang="ja-JP" altLang="en-US" sz="5400"/>
            </a:br>
            <a:endParaRPr lang="en-US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2D5977-8189-597C-6559-4A9EACBE6A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3831" y="4636008"/>
            <a:ext cx="4198634" cy="1572768"/>
          </a:xfrm>
        </p:spPr>
        <p:txBody>
          <a:bodyPr>
            <a:normAutofit/>
          </a:bodyPr>
          <a:lstStyle/>
          <a:p>
            <a:pPr algn="l"/>
            <a:r>
              <a:rPr lang="ja-JP" altLang="en-US"/>
              <a:t>柯春佳牧師</a:t>
            </a:r>
            <a:endParaRPr lang="en-US" altLang="ja-JP"/>
          </a:p>
          <a:p>
            <a:pPr algn="l"/>
            <a:r>
              <a:rPr lang="en-US" altLang="ja-JP"/>
              <a:t>2025</a:t>
            </a:r>
            <a:r>
              <a:rPr lang="ja-JP" altLang="en-US"/>
              <a:t>年</a:t>
            </a:r>
            <a:r>
              <a:rPr lang="en-US" altLang="ja-JP"/>
              <a:t>11</a:t>
            </a:r>
            <a:r>
              <a:rPr lang="ja-JP" altLang="en-US"/>
              <a:t>月</a:t>
            </a:r>
            <a:r>
              <a:rPr lang="en-US" altLang="ja-JP"/>
              <a:t>9</a:t>
            </a:r>
            <a:r>
              <a:rPr lang="ja-JP" altLang="en-US"/>
              <a:t>日</a:t>
            </a:r>
            <a:br>
              <a:rPr lang="ja-JP" altLang="en-US"/>
            </a:br>
            <a:endParaRPr lang="en-US"/>
          </a:p>
        </p:txBody>
      </p:sp>
      <p:pic>
        <p:nvPicPr>
          <p:cNvPr id="1026" name="Picture 2" descr="God's Word For You Today: Draw Near To Him | Christian Learning &amp; News">
            <a:extLst>
              <a:ext uri="{FF2B5EF4-FFF2-40B4-BE49-F238E27FC236}">
                <a16:creationId xmlns:a16="http://schemas.microsoft.com/office/drawing/2014/main" id="{6AB71FD9-9A0D-FFB5-3BF1-DAE0C951B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96" b="-2"/>
          <a:stretch>
            <a:fillRect/>
          </a:stretch>
        </p:blipFill>
        <p:spPr bwMode="auto">
          <a:xfrm>
            <a:off x="866691" y="1216968"/>
            <a:ext cx="5416261" cy="4424065"/>
          </a:xfrm>
          <a:custGeom>
            <a:avLst/>
            <a:gdLst/>
            <a:ahLst/>
            <a:cxnLst/>
            <a:rect l="l" t="t" r="r" b="b"/>
            <a:pathLst>
              <a:path w="5531320" h="4424065">
                <a:moveTo>
                  <a:pt x="4292328" y="3931444"/>
                </a:moveTo>
                <a:cubicBezTo>
                  <a:pt x="3830135" y="4131325"/>
                  <a:pt x="3346708" y="4259111"/>
                  <a:pt x="2855653" y="4364392"/>
                </a:cubicBezTo>
                <a:lnTo>
                  <a:pt x="2855525" y="4364392"/>
                </a:lnTo>
                <a:cubicBezTo>
                  <a:pt x="3386634" y="4394018"/>
                  <a:pt x="3853531" y="4210158"/>
                  <a:pt x="4292328" y="3931444"/>
                </a:cubicBezTo>
                <a:close/>
                <a:moveTo>
                  <a:pt x="4302118" y="3923561"/>
                </a:moveTo>
                <a:lnTo>
                  <a:pt x="4301102" y="3924959"/>
                </a:lnTo>
                <a:lnTo>
                  <a:pt x="4302881" y="3924959"/>
                </a:lnTo>
                <a:close/>
                <a:moveTo>
                  <a:pt x="3885572" y="334733"/>
                </a:moveTo>
                <a:cubicBezTo>
                  <a:pt x="4046889" y="406840"/>
                  <a:pt x="4203653" y="488713"/>
                  <a:pt x="4355013" y="579880"/>
                </a:cubicBezTo>
                <a:cubicBezTo>
                  <a:pt x="4662082" y="768063"/>
                  <a:pt x="4933803" y="995790"/>
                  <a:pt x="5144619" y="1290779"/>
                </a:cubicBezTo>
                <a:cubicBezTo>
                  <a:pt x="5314365" y="1528042"/>
                  <a:pt x="5426258" y="1789591"/>
                  <a:pt x="5468598" y="2088522"/>
                </a:cubicBezTo>
                <a:cubicBezTo>
                  <a:pt x="5479330" y="2001424"/>
                  <a:pt x="5480182" y="1913385"/>
                  <a:pt x="5471141" y="1826083"/>
                </a:cubicBezTo>
                <a:cubicBezTo>
                  <a:pt x="5455337" y="1662962"/>
                  <a:pt x="5406307" y="1504799"/>
                  <a:pt x="5327080" y="1361348"/>
                </a:cubicBezTo>
                <a:cubicBezTo>
                  <a:pt x="5206160" y="1140233"/>
                  <a:pt x="5033362" y="965782"/>
                  <a:pt x="4833354" y="816507"/>
                </a:cubicBezTo>
                <a:cubicBezTo>
                  <a:pt x="4597235" y="640276"/>
                  <a:pt x="4336322" y="509438"/>
                  <a:pt x="4063457" y="400724"/>
                </a:cubicBezTo>
                <a:cubicBezTo>
                  <a:pt x="4033360" y="388607"/>
                  <a:pt x="4003060" y="376909"/>
                  <a:pt x="3972544" y="365631"/>
                </a:cubicBezTo>
                <a:cubicBezTo>
                  <a:pt x="3943680" y="354950"/>
                  <a:pt x="3914563" y="345033"/>
                  <a:pt x="3885572" y="334733"/>
                </a:cubicBezTo>
                <a:close/>
                <a:moveTo>
                  <a:pt x="3865737" y="329520"/>
                </a:moveTo>
                <a:cubicBezTo>
                  <a:pt x="3865737" y="329520"/>
                  <a:pt x="3865737" y="330410"/>
                  <a:pt x="3866500" y="330537"/>
                </a:cubicBezTo>
                <a:lnTo>
                  <a:pt x="3869806" y="330156"/>
                </a:lnTo>
                <a:close/>
                <a:moveTo>
                  <a:pt x="2219772" y="85645"/>
                </a:moveTo>
                <a:cubicBezTo>
                  <a:pt x="2206943" y="84005"/>
                  <a:pt x="2193910" y="85264"/>
                  <a:pt x="2181627" y="89333"/>
                </a:cubicBezTo>
                <a:cubicBezTo>
                  <a:pt x="1932920" y="125113"/>
                  <a:pt x="1690800" y="197118"/>
                  <a:pt x="1462972" y="303073"/>
                </a:cubicBezTo>
                <a:cubicBezTo>
                  <a:pt x="971789" y="529528"/>
                  <a:pt x="578130" y="865460"/>
                  <a:pt x="308698" y="1338461"/>
                </a:cubicBezTo>
                <a:cubicBezTo>
                  <a:pt x="180225" y="1561852"/>
                  <a:pt x="97653" y="1808638"/>
                  <a:pt x="65840" y="2064364"/>
                </a:cubicBezTo>
                <a:cubicBezTo>
                  <a:pt x="71943" y="2050505"/>
                  <a:pt x="77284" y="2036391"/>
                  <a:pt x="82115" y="2022150"/>
                </a:cubicBezTo>
                <a:cubicBezTo>
                  <a:pt x="170104" y="1763653"/>
                  <a:pt x="279580" y="1515073"/>
                  <a:pt x="423261" y="1282260"/>
                </a:cubicBezTo>
                <a:cubicBezTo>
                  <a:pt x="630770" y="945565"/>
                  <a:pt x="895371" y="664944"/>
                  <a:pt x="1231812" y="454001"/>
                </a:cubicBezTo>
                <a:cubicBezTo>
                  <a:pt x="1535193" y="263783"/>
                  <a:pt x="1866802" y="149729"/>
                  <a:pt x="2219772" y="85645"/>
                </a:cubicBezTo>
                <a:close/>
                <a:moveTo>
                  <a:pt x="2612541" y="836"/>
                </a:moveTo>
                <a:cubicBezTo>
                  <a:pt x="2715914" y="-4250"/>
                  <a:pt x="2831240" y="14695"/>
                  <a:pt x="2946311" y="35548"/>
                </a:cubicBezTo>
                <a:cubicBezTo>
                  <a:pt x="3291652" y="98106"/>
                  <a:pt x="3631144" y="182915"/>
                  <a:pt x="3961100" y="303581"/>
                </a:cubicBezTo>
                <a:cubicBezTo>
                  <a:pt x="4278341" y="419543"/>
                  <a:pt x="4581341" y="563350"/>
                  <a:pt x="4854588" y="764502"/>
                </a:cubicBezTo>
                <a:cubicBezTo>
                  <a:pt x="5067438" y="921152"/>
                  <a:pt x="5250408" y="1105521"/>
                  <a:pt x="5377813" y="1339732"/>
                </a:cubicBezTo>
                <a:cubicBezTo>
                  <a:pt x="5459812" y="1489986"/>
                  <a:pt x="5510304" y="1655396"/>
                  <a:pt x="5526198" y="1825829"/>
                </a:cubicBezTo>
                <a:cubicBezTo>
                  <a:pt x="5538277" y="1951327"/>
                  <a:pt x="5527342" y="2074917"/>
                  <a:pt x="5510558" y="2199398"/>
                </a:cubicBezTo>
                <a:cubicBezTo>
                  <a:pt x="5502967" y="2266991"/>
                  <a:pt x="5502713" y="2335195"/>
                  <a:pt x="5509796" y="2402839"/>
                </a:cubicBezTo>
                <a:cubicBezTo>
                  <a:pt x="5534208" y="2664197"/>
                  <a:pt x="5468472" y="2926051"/>
                  <a:pt x="5323520" y="3144890"/>
                </a:cubicBezTo>
                <a:cubicBezTo>
                  <a:pt x="5201340" y="3332234"/>
                  <a:pt x="5041042" y="3491719"/>
                  <a:pt x="4853062" y="3612932"/>
                </a:cubicBezTo>
                <a:cubicBezTo>
                  <a:pt x="4671110" y="3732072"/>
                  <a:pt x="4498566" y="3864563"/>
                  <a:pt x="4316359" y="3982940"/>
                </a:cubicBezTo>
                <a:cubicBezTo>
                  <a:pt x="4019717" y="4175573"/>
                  <a:pt x="3701077" y="4317347"/>
                  <a:pt x="3352557" y="4386771"/>
                </a:cubicBezTo>
                <a:cubicBezTo>
                  <a:pt x="3160954" y="4425590"/>
                  <a:pt x="2964456" y="4434173"/>
                  <a:pt x="2770207" y="4412201"/>
                </a:cubicBezTo>
                <a:cubicBezTo>
                  <a:pt x="2685525" y="4402537"/>
                  <a:pt x="2599953" y="4402410"/>
                  <a:pt x="2514889" y="4393637"/>
                </a:cubicBezTo>
                <a:cubicBezTo>
                  <a:pt x="2307137" y="4370851"/>
                  <a:pt x="2102209" y="4327277"/>
                  <a:pt x="1903167" y="4263562"/>
                </a:cubicBezTo>
                <a:cubicBezTo>
                  <a:pt x="1560623" y="4156119"/>
                  <a:pt x="1238932" y="4006972"/>
                  <a:pt x="948393" y="3794249"/>
                </a:cubicBezTo>
                <a:cubicBezTo>
                  <a:pt x="647554" y="3573897"/>
                  <a:pt x="396813" y="3308660"/>
                  <a:pt x="223634" y="2975526"/>
                </a:cubicBezTo>
                <a:cubicBezTo>
                  <a:pt x="129454" y="2796370"/>
                  <a:pt x="67150" y="2602198"/>
                  <a:pt x="39520" y="2401695"/>
                </a:cubicBezTo>
                <a:cubicBezTo>
                  <a:pt x="34510" y="2367555"/>
                  <a:pt x="26729" y="2333872"/>
                  <a:pt x="16252" y="2300991"/>
                </a:cubicBezTo>
                <a:cubicBezTo>
                  <a:pt x="-9179" y="2218598"/>
                  <a:pt x="-24" y="2135695"/>
                  <a:pt x="11801" y="2053556"/>
                </a:cubicBezTo>
                <a:cubicBezTo>
                  <a:pt x="93686" y="1480615"/>
                  <a:pt x="377868" y="1021983"/>
                  <a:pt x="812850" y="651084"/>
                </a:cubicBezTo>
                <a:cubicBezTo>
                  <a:pt x="1176755" y="340201"/>
                  <a:pt x="1598260" y="146042"/>
                  <a:pt x="2066810" y="52586"/>
                </a:cubicBezTo>
                <a:cubicBezTo>
                  <a:pt x="2154544" y="35039"/>
                  <a:pt x="2243041" y="23087"/>
                  <a:pt x="2332046" y="14441"/>
                </a:cubicBezTo>
                <a:cubicBezTo>
                  <a:pt x="2421052" y="5794"/>
                  <a:pt x="2508913" y="2107"/>
                  <a:pt x="2612541" y="83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0" name="sketchy line">
            <a:extLst>
              <a:ext uri="{FF2B5EF4-FFF2-40B4-BE49-F238E27FC236}">
                <a16:creationId xmlns:a16="http://schemas.microsoft.com/office/drawing/2014/main" id="{3F9B0603-37C5-4312-AE4D-A3D015475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85532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07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2EAE6-99FC-CA2D-EAEC-B5B133F23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ja-JP" altLang="en-US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0CA1B-03EA-50C6-AD66-8D10068D5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159" y="462987"/>
            <a:ext cx="10786641" cy="5713976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一</a:t>
            </a:r>
            <a:r>
              <a:rPr lang="en-US" altLang="ja-JP" sz="3200" dirty="0"/>
              <a:t>) </a:t>
            </a:r>
            <a:r>
              <a:rPr lang="ja-JP" altLang="en-US" sz="3200"/>
              <a:t>詩</a:t>
            </a:r>
            <a:r>
              <a:rPr lang="en-US" altLang="ja-JP" sz="3200" dirty="0"/>
              <a:t>73:24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要 以 你 的 訓 言 引 導 我 ， 以 後 必 接 我 到 榮 耀 裡 。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3200" dirty="0">
              <a:solidFill>
                <a:srgbClr val="000000"/>
              </a:solidFill>
              <a:latin typeface="system-ui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傳福音的人要說：「</a:t>
            </a:r>
            <a:r>
              <a:rPr lang="ja-JP" altLang="en-US" sz="3200" b="1">
                <a:solidFill>
                  <a:srgbClr val="C00000"/>
                </a:solidFill>
              </a:rPr>
              <a:t>神是可經歷的，你們當去經歷祂</a:t>
            </a:r>
            <a:r>
              <a:rPr lang="ja-JP" altLang="en-US" sz="3200"/>
              <a:t>」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34:8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所以，</a:t>
            </a: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們 要 嘗 嘗 主 恩 的 滋 味 ， 便 知 道 他 是 美 善 ； 投 靠 他 的 人 有 福 了 ！</a:t>
            </a:r>
            <a:endParaRPr lang="en-US" altLang="ja-JP" sz="3200" b="1" dirty="0">
              <a:solidFill>
                <a:srgbClr val="0432FF"/>
              </a:solidFill>
              <a:latin typeface="system-ui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3200" b="1" dirty="0">
              <a:solidFill>
                <a:srgbClr val="0432FF"/>
              </a:solidFill>
              <a:latin typeface="system-ui"/>
            </a:endParaRPr>
          </a:p>
        </p:txBody>
      </p:sp>
    </p:spTree>
    <p:extLst>
      <p:ext uri="{BB962C8B-B14F-4D97-AF65-F5344CB8AC3E}">
        <p14:creationId xmlns:p14="http://schemas.microsoft.com/office/powerpoint/2010/main" val="3314895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BE86E-C312-8992-9795-D49BD1DB3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372" y="125260"/>
            <a:ext cx="11750457" cy="673274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lphaUcPeriod"/>
            </a:pPr>
            <a:r>
              <a:rPr lang="ja-JP" altLang="en-US" sz="3600" b="1"/>
              <a:t>我們基督徒當受鼓勵要經歷神，親嚐祂的恩澤</a:t>
            </a:r>
            <a:endParaRPr lang="ja-JP" altLang="en-US" sz="3200" b="1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/>
              <a:t>a)</a:t>
            </a:r>
            <a:r>
              <a:rPr lang="ja-JP" altLang="en-US" sz="3200"/>
              <a:t>當</a:t>
            </a:r>
            <a:r>
              <a:rPr lang="ja-JP" altLang="en-US" sz="3200" b="1">
                <a:solidFill>
                  <a:srgbClr val="C00000"/>
                </a:solidFill>
              </a:rPr>
              <a:t>敞開心</a:t>
            </a:r>
            <a:r>
              <a:rPr lang="ja-JP" altLang="en-US" sz="3200"/>
              <a:t>，</a:t>
            </a:r>
            <a:r>
              <a:rPr lang="ja-JP" altLang="en-US" sz="3200" b="1">
                <a:solidFill>
                  <a:srgbClr val="C00000"/>
                </a:solidFill>
              </a:rPr>
              <a:t>邀請祂</a:t>
            </a:r>
            <a:r>
              <a:rPr lang="ja-JP" altLang="en-US" sz="3200"/>
              <a:t>進來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 那麼</a:t>
            </a:r>
            <a:r>
              <a:rPr lang="en-US" altLang="ja-JP" sz="3200" dirty="0"/>
              <a:t> </a:t>
            </a:r>
            <a:r>
              <a:rPr lang="ja-JP" altLang="en-US" sz="3200"/>
              <a:t>約</a:t>
            </a:r>
            <a:r>
              <a:rPr lang="en-US" altLang="ja-JP" sz="3200" dirty="0"/>
              <a:t>1:12-13 </a:t>
            </a:r>
            <a:r>
              <a:rPr lang="ja-JP" altLang="en-US" sz="3200"/>
              <a:t>就會應驗在我們生命中</a:t>
            </a:r>
            <a:endParaRPr lang="en-US" altLang="ja-JP" sz="3200" dirty="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凡 接 待 他 的 ， 就 是 信 他 名 的 人 ， 他 就 賜 他 們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權 柄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， 作 神 的 兒 女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這 等 人 不 是 從 血 氣 生 的 ， 不 是 從 情 慾 生 的 ， 也 不 是 從 人 意 生 的 ， 乃 是 從 神 生 的 。</a:t>
            </a:r>
            <a:endParaRPr lang="en-US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/>
              <a:t>b) </a:t>
            </a:r>
            <a:r>
              <a:rPr lang="ja-JP" altLang="en-US" sz="3200"/>
              <a:t>也需</a:t>
            </a:r>
            <a:r>
              <a:rPr lang="ja-JP" altLang="en-US" sz="3200" b="1">
                <a:solidFill>
                  <a:srgbClr val="C00000"/>
                </a:solidFill>
              </a:rPr>
              <a:t>天天以敬畏的心讀聖經</a:t>
            </a:r>
            <a:r>
              <a:rPr lang="ja-JP" altLang="en-US" sz="3200"/>
              <a:t>，就是神的話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dirty="0"/>
              <a:t>(continued next page) </a:t>
            </a:r>
            <a:endParaRPr lang="ja-JP" altLang="en-US" sz="320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824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B6629-047E-7086-0F31-BDA193AFF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054" y="414086"/>
            <a:ext cx="11587619" cy="61871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200" b="1"/>
              <a:t>我們基督徒當受鼓勵要經歷神，親嚐祂的恩澤</a:t>
            </a:r>
            <a:r>
              <a:rPr lang="en-US" altLang="ja-JP" sz="3200" b="1" dirty="0"/>
              <a:t> (cont.) </a:t>
            </a:r>
          </a:p>
          <a:p>
            <a:pPr marL="0" indent="0">
              <a:buNone/>
            </a:pPr>
            <a:endParaRPr lang="ja-JP" altLang="en-US" sz="2800" b="1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/>
              <a:t>c) </a:t>
            </a:r>
            <a:r>
              <a:rPr lang="ja-JP" altLang="en-US" sz="3200" b="1">
                <a:solidFill>
                  <a:srgbClr val="C00000"/>
                </a:solidFill>
              </a:rPr>
              <a:t>求</a:t>
            </a:r>
            <a:r>
              <a:rPr lang="ja-JP" altLang="en-US" sz="3200"/>
              <a:t> </a:t>
            </a:r>
            <a:r>
              <a:rPr lang="ja-JP" altLang="en-US" sz="3200" b="1">
                <a:solidFill>
                  <a:srgbClr val="C00000"/>
                </a:solidFill>
              </a:rPr>
              <a:t>神吸引</a:t>
            </a:r>
            <a:r>
              <a:rPr lang="ja-JP" altLang="en-US" sz="3200"/>
              <a:t>我們來</a:t>
            </a:r>
            <a:r>
              <a:rPr lang="ja-JP" altLang="en-US" sz="3200" b="1">
                <a:solidFill>
                  <a:srgbClr val="C00000"/>
                </a:solidFill>
              </a:rPr>
              <a:t>跟隨祂</a:t>
            </a:r>
            <a:r>
              <a:rPr lang="en-US" altLang="ja-JP" sz="3200" b="1" dirty="0">
                <a:solidFill>
                  <a:srgbClr val="C00000"/>
                </a:solidFill>
              </a:rPr>
              <a:t>, </a:t>
            </a:r>
            <a:r>
              <a:rPr lang="ja-JP" altLang="en-US" sz="3200" b="1">
                <a:solidFill>
                  <a:srgbClr val="C00000"/>
                </a:solidFill>
              </a:rPr>
              <a:t>到祂所要我們在的地方</a:t>
            </a:r>
            <a:r>
              <a:rPr lang="ja-JP" altLang="en-US" sz="3200"/>
              <a:t>：</a:t>
            </a:r>
            <a:r>
              <a:rPr lang="en-US" sz="3200" dirty="0"/>
              <a:t>Physically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dirty="0"/>
              <a:t>d) </a:t>
            </a:r>
            <a:r>
              <a:rPr lang="ja-JP" altLang="en-US" sz="3200"/>
              <a:t>我們的心要</a:t>
            </a:r>
            <a:r>
              <a:rPr lang="ja-JP" altLang="en-US" sz="3200" b="1">
                <a:solidFill>
                  <a:srgbClr val="C00000"/>
                </a:solidFill>
              </a:rPr>
              <a:t>尋求祂喜悅</a:t>
            </a:r>
            <a:r>
              <a:rPr lang="ja-JP" altLang="en-US" sz="3200"/>
              <a:t>（愛祂所愛的、惡祂所惡的</a:t>
            </a:r>
            <a:r>
              <a:rPr lang="en-US" altLang="ja-JP" sz="3200" dirty="0"/>
              <a:t>): </a:t>
            </a:r>
            <a:r>
              <a:rPr lang="en-US" sz="3200" dirty="0"/>
              <a:t>Spiritually </a:t>
            </a:r>
          </a:p>
          <a:p>
            <a:pPr marL="0" indent="0">
              <a:buNone/>
            </a:pPr>
            <a:r>
              <a:rPr lang="en-US" altLang="ja-JP" sz="3200" dirty="0"/>
              <a:t>e) </a:t>
            </a:r>
            <a:r>
              <a:rPr lang="ja-JP" altLang="en-US" sz="3200"/>
              <a:t>願我們被吸引</a:t>
            </a:r>
            <a:r>
              <a:rPr lang="en-US" altLang="ja-JP" sz="3200" dirty="0"/>
              <a:t>, </a:t>
            </a:r>
            <a:r>
              <a:rPr lang="ja-JP" altLang="en-US" sz="3200" b="1">
                <a:solidFill>
                  <a:srgbClr val="C00000"/>
                </a:solidFill>
              </a:rPr>
              <a:t>按我們所能的忠心地参加聚會</a:t>
            </a:r>
            <a:r>
              <a:rPr lang="ja-JP" altLang="en-US" sz="3200"/>
              <a:t>，</a:t>
            </a:r>
            <a:endParaRPr lang="en-US" altLang="ja-JP" sz="3200" dirty="0"/>
          </a:p>
          <a:p>
            <a:pPr marL="0" indent="0">
              <a:buNone/>
            </a:pPr>
            <a:r>
              <a:rPr lang="en-US" altLang="ja-JP" sz="3200" dirty="0"/>
              <a:t>f) </a:t>
            </a:r>
            <a:r>
              <a:rPr lang="ja-JP" altLang="en-US" sz="3200"/>
              <a:t>且順著心中所樂意的，有些</a:t>
            </a:r>
            <a:r>
              <a:rPr lang="ja-JP" altLang="en-US" sz="3200" b="1">
                <a:solidFill>
                  <a:srgbClr val="C00000"/>
                </a:solidFill>
              </a:rPr>
              <a:t>簡單的服事</a:t>
            </a:r>
            <a:endParaRPr lang="en-US" altLang="ja-JP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altLang="ja-JP" sz="3200" b="1" dirty="0"/>
          </a:p>
        </p:txBody>
      </p:sp>
    </p:spTree>
    <p:extLst>
      <p:ext uri="{BB962C8B-B14F-4D97-AF65-F5344CB8AC3E}">
        <p14:creationId xmlns:p14="http://schemas.microsoft.com/office/powerpoint/2010/main" val="1143412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90F38-315E-E214-E198-E6358FB92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268" y="-148442"/>
            <a:ext cx="11775510" cy="1325563"/>
          </a:xfrm>
        </p:spPr>
        <p:txBody>
          <a:bodyPr>
            <a:normAutofit/>
          </a:bodyPr>
          <a:lstStyle/>
          <a:p>
            <a:r>
              <a:rPr lang="en-US" altLang="ja-JP" sz="3600" b="1" dirty="0"/>
              <a:t>B)</a:t>
            </a:r>
            <a:r>
              <a:rPr lang="ja-JP" altLang="en-US" sz="3600" b="1"/>
              <a:t>神是認識眾人心的，祂悅納我們的求告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E778F-D06F-9FEC-1C25-F531F5909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222" y="1011432"/>
            <a:ext cx="11657556" cy="5564731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500"/>
              <a:t>神慈愛的眼目看著這地上所進行的一切，祂會加上祝福，</a:t>
            </a:r>
            <a:endParaRPr lang="en-US" altLang="ja-JP" sz="35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500"/>
              <a:t>因為祂是慈愛的神，祂等著要施恩給我們，</a:t>
            </a:r>
            <a:endParaRPr lang="en-US" altLang="ja-JP" sz="3500" b="1" dirty="0">
              <a:solidFill>
                <a:srgbClr val="C0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35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500"/>
              <a:t>約</a:t>
            </a:r>
            <a:r>
              <a:rPr lang="en-US" altLang="ja-JP" sz="3500" dirty="0"/>
              <a:t>4:34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34 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耶 穌 說 ： 「 我 的 食 物 就 是 遵 行 差 我 來 者 的 旨 意 ， 做 成 他 的 工 。</a:t>
            </a:r>
            <a:endParaRPr lang="ja-JP" altLang="en-US" sz="3500" b="1">
              <a:solidFill>
                <a:srgbClr val="0432FF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35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500"/>
              <a:t>我們可以藉著經上的話，明白「重生」為 神的兒女，像主的小羊進羊圈，被好牧人照顧或引領出入得草吃，是怎麼個情形</a:t>
            </a:r>
            <a:r>
              <a:rPr lang="en-US" altLang="ja-JP" sz="3500" dirty="0"/>
              <a:t>.</a:t>
            </a:r>
            <a:r>
              <a:rPr lang="ja-JP" altLang="en-US" sz="3500"/>
              <a:t> </a:t>
            </a:r>
            <a:endParaRPr lang="en-US" altLang="ja-JP" sz="35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500"/>
              <a:t>以至開始明白一些生命敬虔的事。</a:t>
            </a:r>
            <a:endParaRPr lang="en-US" sz="35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95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FF040-7F35-4946-B9F6-FC7E4B7B8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106" y="497866"/>
            <a:ext cx="1131204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c) </a:t>
            </a:r>
            <a:r>
              <a:rPr lang="ja-JP" altLang="en-US" sz="3200"/>
              <a:t>代下</a:t>
            </a:r>
            <a:r>
              <a:rPr lang="en-US" altLang="ja-JP" sz="3200" dirty="0"/>
              <a:t>16:9</a:t>
            </a:r>
          </a:p>
          <a:p>
            <a:pPr marL="0" indent="0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和 華 的 眼 目 遍 察 全 地 ， 要 顯 大 能 幫 助 向 他 心 存 誠 實 的 人 。 你 這 事 行 得 愚 昧 ； 此 後 ， 你 必 有 爭 戰 的 事 。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buNone/>
            </a:pP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ja-JP" altLang="en-US" sz="3200"/>
              <a:t>神是管理環境和人生遭遇的</a:t>
            </a:r>
            <a:r>
              <a:rPr lang="en-US" altLang="ja-JP" sz="3200" dirty="0"/>
              <a:t>, </a:t>
            </a:r>
            <a:r>
              <a:rPr lang="ja-JP" altLang="en-US" sz="3200"/>
              <a:t>有時祂會憐憫我們</a:t>
            </a:r>
            <a:r>
              <a:rPr lang="en-US" altLang="ja-JP" sz="3200" dirty="0"/>
              <a:t>, </a:t>
            </a:r>
            <a:r>
              <a:rPr lang="ja-JP" altLang="en-US" sz="3200"/>
              <a:t>賜我們謙卑愛主、 也認識主的屬靈輔導來幫助我們屬靈生命的成長，而經歷到從天上來的祝福。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88556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84CE6-D7C7-1616-C4C6-A26BC5AC7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55" y="0"/>
            <a:ext cx="10515600" cy="1325563"/>
          </a:xfrm>
        </p:spPr>
        <p:txBody>
          <a:bodyPr/>
          <a:lstStyle/>
          <a:p>
            <a:r>
              <a:rPr lang="ja-JP" altLang="en-US"/>
              <a:t>二）關於錫安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FC892-F41B-A72D-D0E3-BE5E7690E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635" y="1121079"/>
            <a:ext cx="11699310" cy="5736921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500"/>
              <a:t>詩</a:t>
            </a:r>
            <a:r>
              <a:rPr lang="en-US" altLang="ja-JP" sz="3500" dirty="0"/>
              <a:t>2:6-7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說 ：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我 已 經 立 我 的 君 在 錫 安 ─ 我 的 聖 山 上 了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受 膏 者 說 ： 我 要 傳 聖 旨 。 耶 和 華 曾 對 我 說 ： 你 是 我 的 兒 子 ， 我 今 日 生 你 。</a:t>
            </a:r>
            <a:endParaRPr lang="en-US" altLang="ja-JP" sz="35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 sz="350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500"/>
              <a:t>詩</a:t>
            </a:r>
            <a:r>
              <a:rPr lang="en-US" altLang="ja-JP" sz="3500" dirty="0"/>
              <a:t>132:12-14</a:t>
            </a:r>
            <a:endParaRPr lang="en-US" sz="3500" dirty="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你 的 眾 子 若 守 我 的 約 和 我 所 教 訓 他 們 的 法 度 ，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他 們 的 子 孫 必 永 遠 坐 在 你 的 寶 座 上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因 為 耶 和 華 揀 選 了 錫 安 ， 願 意 當 作 自 己 的 居 所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，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說 ： 這 是 我 永 遠 安 息 之 所 ； 我 要 住 在 這 裡 ， 因 為 是 我 所 願 意 的 。</a:t>
            </a:r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785724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48D0B-F0AF-9F39-8896-65FF14198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767" y="303756"/>
            <a:ext cx="11774466" cy="625048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ja-JP" altLang="en-US" sz="3800"/>
              <a:t>詩</a:t>
            </a:r>
            <a:r>
              <a:rPr lang="en-US" altLang="ja-JP" sz="3800" dirty="0"/>
              <a:t>87</a:t>
            </a:r>
            <a:r>
              <a:rPr lang="ja-JP" altLang="en-US" sz="3800"/>
              <a:t>全篇</a:t>
            </a:r>
            <a:endParaRPr lang="en-US" altLang="ja-JP" sz="380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500" b="1" dirty="0">
                <a:solidFill>
                  <a:srgbClr val="0432FF"/>
                </a:solidFill>
                <a:latin typeface="system-ui"/>
              </a:rPr>
              <a:t>87 </a:t>
            </a:r>
            <a:r>
              <a:rPr lang="ja-JP" altLang="en-US" sz="3500" b="1">
                <a:solidFill>
                  <a:srgbClr val="0432FF"/>
                </a:solidFill>
                <a:latin typeface="system-ui"/>
              </a:rPr>
              <a:t>（ 可 拉 後 裔 的 詩 歌 。 ） </a:t>
            </a:r>
            <a:r>
              <a:rPr lang="ja-JP" altLang="en-US" sz="3500" b="1">
                <a:solidFill>
                  <a:srgbClr val="C00000"/>
                </a:solidFill>
                <a:latin typeface="system-ui"/>
              </a:rPr>
              <a:t>耶 和 華 所 立 的 根 基 在 聖 山 上 </a:t>
            </a:r>
            <a:r>
              <a:rPr lang="ja-JP" altLang="en-US" sz="3500" b="1">
                <a:solidFill>
                  <a:srgbClr val="0432FF"/>
                </a:solidFill>
                <a:latin typeface="system-ui"/>
              </a:rPr>
              <a:t>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  <a:latin typeface="system-ui"/>
              </a:rPr>
              <a:t>2</a:t>
            </a:r>
            <a:r>
              <a:rPr lang="en-US" altLang="ja-JP" sz="3500" b="1" dirty="0">
                <a:solidFill>
                  <a:srgbClr val="0432FF"/>
                </a:solidFill>
                <a:latin typeface="system-ui"/>
              </a:rPr>
              <a:t> </a:t>
            </a:r>
            <a:r>
              <a:rPr lang="ja-JP" altLang="en-US" sz="3500" b="1">
                <a:solidFill>
                  <a:srgbClr val="0432FF"/>
                </a:solidFill>
                <a:latin typeface="system-ui"/>
              </a:rPr>
              <a:t>他 愛 錫 安 的 門 ， 勝 於 愛 雅 各 一 切 的 住 處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  <a:latin typeface="system-ui"/>
              </a:rPr>
              <a:t>3</a:t>
            </a:r>
            <a:r>
              <a:rPr lang="en-US" altLang="ja-JP" sz="3500" b="1" dirty="0">
                <a:solidFill>
                  <a:srgbClr val="0432FF"/>
                </a:solidFill>
                <a:latin typeface="system-ui"/>
              </a:rPr>
              <a:t> </a:t>
            </a:r>
            <a:r>
              <a:rPr lang="ja-JP" altLang="en-US" sz="3500" b="1">
                <a:solidFill>
                  <a:srgbClr val="C00000"/>
                </a:solidFill>
                <a:latin typeface="system-ui"/>
              </a:rPr>
              <a:t>神 的 城 啊 ， 有 榮 耀 的 事 乃 指 著 你 說 的</a:t>
            </a:r>
            <a:r>
              <a:rPr lang="ja-JP" altLang="en-US" sz="3500" b="1">
                <a:solidFill>
                  <a:srgbClr val="0432FF"/>
                </a:solidFill>
                <a:latin typeface="system-ui"/>
              </a:rPr>
              <a:t> 。 （ 細 拉 ）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  <a:latin typeface="system-ui"/>
              </a:rPr>
              <a:t>4</a:t>
            </a:r>
            <a:r>
              <a:rPr lang="en-US" altLang="ja-JP" sz="3500" b="1" dirty="0">
                <a:solidFill>
                  <a:srgbClr val="0432FF"/>
                </a:solidFill>
                <a:latin typeface="system-ui"/>
              </a:rPr>
              <a:t> </a:t>
            </a:r>
            <a:r>
              <a:rPr lang="ja-JP" altLang="en-US" sz="3500" b="1">
                <a:solidFill>
                  <a:srgbClr val="0432FF"/>
                </a:solidFill>
                <a:latin typeface="system-ui"/>
              </a:rPr>
              <a:t>我 要 提 起 拉 哈 伯 和 巴 比 倫 人 ， 是 在 認 識 我 之 中 的 ； 看 哪 ， 非 利 士 和 推 羅 並 古 實 人 ， 個 個 生 在 那 裡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  <a:latin typeface="system-ui"/>
              </a:rPr>
              <a:t>5</a:t>
            </a:r>
            <a:r>
              <a:rPr lang="en-US" altLang="ja-JP" sz="3500" b="1" dirty="0">
                <a:solidFill>
                  <a:srgbClr val="0432FF"/>
                </a:solidFill>
                <a:latin typeface="system-ui"/>
              </a:rPr>
              <a:t> </a:t>
            </a:r>
            <a:r>
              <a:rPr lang="ja-JP" altLang="en-US" sz="3500" b="1">
                <a:solidFill>
                  <a:srgbClr val="0432FF"/>
                </a:solidFill>
                <a:latin typeface="system-ui"/>
              </a:rPr>
              <a:t>論 到 錫 安 ， 必 說 ： 這 一 個 、 那 一 個 都 生 在 其 中 ， 而 且 至 高 者 必 親 自 堅 立 這 城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  <a:latin typeface="system-ui"/>
              </a:rPr>
              <a:t>6</a:t>
            </a:r>
            <a:r>
              <a:rPr lang="en-US" altLang="ja-JP" sz="3500" b="1" dirty="0">
                <a:solidFill>
                  <a:srgbClr val="0432FF"/>
                </a:solidFill>
                <a:latin typeface="system-ui"/>
              </a:rPr>
              <a:t> </a:t>
            </a:r>
            <a:r>
              <a:rPr lang="ja-JP" altLang="en-US" sz="3500" b="1">
                <a:solidFill>
                  <a:srgbClr val="0432FF"/>
                </a:solidFill>
                <a:latin typeface="system-ui"/>
              </a:rPr>
              <a:t>當 耶 和 華 記 錄 萬 民 的 時 候 ， 他 要 點 出 這 一 個 生 在 那 裡 。 （ 細 拉 ）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  <a:latin typeface="system-ui"/>
              </a:rPr>
              <a:t>7</a:t>
            </a:r>
            <a:r>
              <a:rPr lang="en-US" altLang="ja-JP" sz="3500" b="1" dirty="0">
                <a:solidFill>
                  <a:srgbClr val="0432FF"/>
                </a:solidFill>
                <a:latin typeface="system-ui"/>
              </a:rPr>
              <a:t> </a:t>
            </a:r>
            <a:r>
              <a:rPr lang="ja-JP" altLang="en-US" sz="3500" b="1">
                <a:solidFill>
                  <a:srgbClr val="C00000"/>
                </a:solidFill>
                <a:latin typeface="system-ui"/>
              </a:rPr>
              <a:t>歌 唱 的 ， 跳 舞 的 ， 都 要 說 ： 我 的 泉 源 都 在 你 裡 面 </a:t>
            </a:r>
            <a:r>
              <a:rPr lang="ja-JP" altLang="en-US" sz="3500" b="1">
                <a:solidFill>
                  <a:srgbClr val="0432FF"/>
                </a:solidFill>
                <a:latin typeface="system-ui"/>
              </a:rPr>
              <a:t>。</a:t>
            </a:r>
          </a:p>
          <a:p>
            <a:pPr marL="0" indent="0">
              <a:buNone/>
            </a:pPr>
            <a:endParaRPr lang="ja-JP" alt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028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5ABCC-7F9F-84C3-E7E7-D72497CF1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625" y="384359"/>
            <a:ext cx="11053175" cy="60892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92:1-5</a:t>
            </a:r>
          </a:p>
          <a:p>
            <a:pPr marL="0" indent="0" algn="l">
              <a:buNone/>
            </a:pPr>
            <a:r>
              <a:rPr lang="en-US" altLang="ja-JP" sz="3200" b="1" i="0" dirty="0">
                <a:solidFill>
                  <a:srgbClr val="0432FF"/>
                </a:solidFill>
                <a:effectLst/>
                <a:latin typeface="system-ui"/>
              </a:rPr>
              <a:t>92 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（ 安 息 日 的 詩 歌 。 ） 稱 謝 耶 和 華 ！ 歌 頌 你 至 高 者 的 名 ！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用 十 弦 的 樂 器 和 瑟 ， 用 琴 彈 幽 雅 的 聲 音 ， 早 晨 傳 揚 你 的 慈 愛 ； 每 夜 傳 揚 你 的 信 實 。 這 本 為 美 事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en-US" altLang="ja-JP" sz="3200" b="1" baseline="30000" dirty="0">
                <a:solidFill>
                  <a:srgbClr val="0432FF"/>
                </a:solidFill>
                <a:latin typeface="system-ui"/>
              </a:rPr>
              <a:t>&amp; </a:t>
            </a:r>
            <a:r>
              <a:rPr lang="en-US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因 你 ─ 耶 和 華 藉 著 你 的 作 為 叫 我 高 興 ， 我 要 因 你 手 的 工 作 歡 呼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和 華 啊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你 的 工 作 何 其 大 ！ 你 的 心 思 極 其 深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！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368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A71A3-8229-5A1A-8FEF-F704140CE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677" y="528409"/>
            <a:ext cx="11103279" cy="5801182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102:12-17</a:t>
            </a:r>
            <a:endParaRPr lang="ja-JP" altLang="en-US" sz="3200"/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惟 你 ─ 耶 和 華 必 存 到 永 遠 ； 你 可 記 念 的 名 也 存 到 萬 代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你 必 起 來 憐 恤 錫 安 ， 因 現 在 是 可 憐 他 的 時 候 ， 日 期 已 經 到 了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的 僕 人 原 來 喜 悅 他 的 石 頭 ， 可 憐 他 的 塵 土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列 國 要 敬 畏 耶 和 華 的 名 ； 世 上 諸 王 都 敬 畏 你 的 榮 耀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因 為 耶 和 華 建 造 了 錫 安 ， 在 他 榮 耀 裡 顯 現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他 垂 聽 窮 人 的 禱 告 ， 並 不 藐 視 他 們 的 祈 求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13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1254</Words>
  <Application>Microsoft Macintosh PowerPoint</Application>
  <PresentationFormat>Widescreen</PresentationFormat>
  <Paragraphs>68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system-ui</vt:lpstr>
      <vt:lpstr>Office Theme</vt:lpstr>
      <vt:lpstr> 我親近神 是與我有益 </vt:lpstr>
      <vt:lpstr> </vt:lpstr>
      <vt:lpstr>PowerPoint Presentation</vt:lpstr>
      <vt:lpstr>PowerPoint Presentation</vt:lpstr>
      <vt:lpstr>B)神是認識眾人心的，祂悅納我們的求告</vt:lpstr>
      <vt:lpstr>PowerPoint Presentation</vt:lpstr>
      <vt:lpstr>二）關於錫安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我親近神 是與我有益 </dc:title>
  <dc:creator>Cheng, Shyueh-rwong C</dc:creator>
  <cp:lastModifiedBy>Cheng, Shyueh-rwong C</cp:lastModifiedBy>
  <cp:revision>1</cp:revision>
  <dcterms:created xsi:type="dcterms:W3CDTF">2025-11-09T13:58:29Z</dcterms:created>
  <dcterms:modified xsi:type="dcterms:W3CDTF">2025-11-09T15:25:05Z</dcterms:modified>
</cp:coreProperties>
</file>