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9" r:id="rId4"/>
    <p:sldId id="270" r:id="rId5"/>
    <p:sldId id="271" r:id="rId6"/>
    <p:sldId id="268" r:id="rId7"/>
    <p:sldId id="272" r:id="rId8"/>
    <p:sldId id="258" r:id="rId9"/>
    <p:sldId id="282" r:id="rId10"/>
    <p:sldId id="259" r:id="rId11"/>
    <p:sldId id="260" r:id="rId12"/>
    <p:sldId id="261" r:id="rId13"/>
    <p:sldId id="262" r:id="rId14"/>
    <p:sldId id="273" r:id="rId15"/>
    <p:sldId id="274" r:id="rId16"/>
    <p:sldId id="275" r:id="rId17"/>
    <p:sldId id="276" r:id="rId18"/>
    <p:sldId id="263" r:id="rId19"/>
    <p:sldId id="277" r:id="rId20"/>
    <p:sldId id="281" r:id="rId21"/>
    <p:sldId id="278" r:id="rId22"/>
    <p:sldId id="279" r:id="rId23"/>
    <p:sldId id="264" r:id="rId24"/>
    <p:sldId id="265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44"/>
  </p:normalViewPr>
  <p:slideViewPr>
    <p:cSldViewPr snapToGrid="0">
      <p:cViewPr varScale="1">
        <p:scale>
          <a:sx n="102" d="100"/>
          <a:sy n="102" d="100"/>
        </p:scale>
        <p:origin x="192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49252-430A-5434-C12C-3201991B4D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A08610-3200-83C7-B041-0BCE834148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F5009-C4AB-5A06-BDCE-8BAED07E8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683F7-CA99-C948-9223-CA3CE41E9CA0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FF98C-7EB3-33DA-5958-69807613C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4FEFA-92DC-9FB0-5AAB-10F87F0B9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C004-80A1-9D45-A9D9-9F81E1E42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286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04343-8322-5DF5-A920-C1147E2F2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EAD40-A605-DBA3-1DBA-453B955002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89C45-1700-4A74-254F-024446374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683F7-CA99-C948-9223-CA3CE41E9CA0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6F2DB-2F4F-6DFA-739E-1D94030DD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18777-90DF-5834-C20A-6B5301528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C004-80A1-9D45-A9D9-9F81E1E42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1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ACA5B-CD27-63D0-EBD1-765104BD0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18BAE9-6AF0-6926-195B-D475290B90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9CE81-F330-AC0E-0527-9A8B463FA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683F7-CA99-C948-9223-CA3CE41E9CA0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B8EBC-AA7C-ACB7-C619-5F6BBC389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B9B7A-C9FE-BF5C-21F4-14D55441A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C004-80A1-9D45-A9D9-9F81E1E42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554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934C6-751A-7AFE-838D-214BB83D0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E062F-B326-6879-1167-55D2112E96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A1CA30-03D3-8FEE-68A5-5E7FB9C3B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E91EEA-60F1-1519-9A2F-5A0FC3F86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683F7-CA99-C948-9223-CA3CE41E9CA0}" type="datetimeFigureOut">
              <a:rPr lang="en-US" smtClean="0"/>
              <a:t>11/2/25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843512-4CC6-EF8C-2021-0EA970E38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60292B-2415-F1CF-4225-D460301A0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C004-80A1-9D45-A9D9-9F81E1E42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056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AB89B-7ED0-1B74-1C08-4CA04BE68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EF264C-1924-B229-B5F4-620B7F94D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DC65FB-439B-3F0B-DD2D-545EB502E8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DFD09-13C4-D31E-3309-FF4947EDCC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BC8C6F-5669-DF2F-030D-F25499EF62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E5EF2C-5011-6370-DD26-BD90CEAF9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683F7-CA99-C948-9223-CA3CE41E9CA0}" type="datetimeFigureOut">
              <a:rPr lang="en-US" smtClean="0"/>
              <a:t>11/2/25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4A3548-255F-CCD6-2AEA-80018FF7D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353DE8-F2A7-8A76-43E3-CB0FF972F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C004-80A1-9D45-A9D9-9F81E1E42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620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F8D33-3CB5-2E04-B2E1-1A941EC09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39F90C-1B2F-3FFC-D9C7-E43AE8E41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683F7-CA99-C948-9223-CA3CE41E9CA0}" type="datetimeFigureOut">
              <a:rPr lang="en-US" smtClean="0"/>
              <a:t>11/2/25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436289-71E4-9DA0-F811-D7D5F7B10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6558B3-ACAA-E5FB-77B2-2CC866269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C004-80A1-9D45-A9D9-9F81E1E42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146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CA8EC4-103F-9360-B792-9D05CF766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683F7-CA99-C948-9223-CA3CE41E9CA0}" type="datetimeFigureOut">
              <a:rPr lang="en-US" smtClean="0"/>
              <a:t>11/2/25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7E3436-3EC1-4BE5-4BE6-3CD2C1B3F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E90BC7-01AC-E430-54C5-FD0ACFCDB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C004-80A1-9D45-A9D9-9F81E1E42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076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769E2-FA92-B712-4DB0-77B6E5032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76E22-22AE-B4CF-F240-45554CA18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B8040-6CDC-A33B-C11B-71F20A725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8B3822-1B54-5B68-9F8B-55074BCF7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683F7-CA99-C948-9223-CA3CE41E9CA0}" type="datetimeFigureOut">
              <a:rPr lang="en-US" smtClean="0"/>
              <a:t>11/2/25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B34CCF-9979-DE50-04EB-E176A699B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4A769A-0387-D0E1-CC3C-7A78F52AD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C004-80A1-9D45-A9D9-9F81E1E42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271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27B5C-CEDB-825B-40BF-1AC9E3282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B85F19-F6FC-7EA8-59C3-33145E1512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4EC0C-BC47-468F-AD17-1FA5B3006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97B394-EEB9-B1DD-8F51-F7FB345A1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683F7-CA99-C948-9223-CA3CE41E9CA0}" type="datetimeFigureOut">
              <a:rPr lang="en-US" smtClean="0"/>
              <a:t>11/2/25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D89907-BFB2-B151-DB2F-DF1803714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37F371-A067-81CA-AD22-76FBDC4DE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C004-80A1-9D45-A9D9-9F81E1E42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82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5E83D-8AEE-2C5D-1C90-E6C069588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91198E-9CB0-CB9C-54CD-DBDAEC3697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3DF4E2-678F-87AD-C123-F355BA9FF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683F7-CA99-C948-9223-CA3CE41E9CA0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074035-4752-C3FB-906B-A56C6726A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E480D-106B-2CA2-AEC9-E30BF7FB6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C004-80A1-9D45-A9D9-9F81E1E42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89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CE0A32-4C74-C387-A8F8-039A911134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C73E4C-0AAB-7EFB-03AB-E0308E7869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362D9-15DB-EDB1-A74A-EEBE2EDB5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683F7-CA99-C948-9223-CA3CE41E9CA0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F3742-BA59-DFD5-DD6B-03F790DD5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ED8A61-31DD-FE92-2C90-7A264133C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C004-80A1-9D45-A9D9-9F81E1E42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09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EC865B-9354-9767-618B-045831856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D214FE-FC0F-C4A2-CF11-A68512B0E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C3F5A-BFCE-3407-2833-DFF55EACD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683F7-CA99-C948-9223-CA3CE41E9CA0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6C4F8-4C61-D79D-2002-C3A4C96A57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E536EF-9FEC-DBC4-EE92-3329FCD7F5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8C004-80A1-9D45-A9D9-9F81E1E42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563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%E8%A9%A9%20%E7%AF%87%20118&amp;version=CU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Prayers of Praise - Fairview Park church of Christ">
            <a:extLst>
              <a:ext uri="{FF2B5EF4-FFF2-40B4-BE49-F238E27FC236}">
                <a16:creationId xmlns:a16="http://schemas.microsoft.com/office/drawing/2014/main" id="{DC65DF5C-B9AC-0DD4-14CB-32A73FFFC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7808" r="25713" b="-1"/>
          <a:stretch>
            <a:fillRect/>
          </a:stretch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771330-3597-272E-488A-4B1D9EC88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br>
              <a:rPr lang="ja-JP" altLang="en-US" sz="4800"/>
            </a:br>
            <a:r>
              <a:rPr lang="ja-JP" altLang="en-US" sz="4800"/>
              <a:t>詩篇調理</a:t>
            </a:r>
            <a:br>
              <a:rPr lang="en-US" altLang="ja-JP" sz="4800" dirty="0"/>
            </a:br>
            <a:r>
              <a:rPr lang="ja-JP" altLang="en-US" sz="4800"/>
              <a:t>我內在的生命</a:t>
            </a:r>
            <a:br>
              <a:rPr lang="ja-JP" altLang="en-US" sz="4800"/>
            </a:b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F56CF0-7E93-4E73-51BB-B9781BC94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/>
              <a:t>柯春佳牧師</a:t>
            </a:r>
            <a:br>
              <a:rPr lang="ja-JP" altLang="en-US" sz="2000"/>
            </a:br>
            <a:r>
              <a:rPr lang="en-US" altLang="ja-JP" sz="2000" dirty="0"/>
              <a:t>2025</a:t>
            </a:r>
            <a:r>
              <a:rPr lang="ja-JP" altLang="en-US" sz="2000"/>
              <a:t>年</a:t>
            </a:r>
            <a:r>
              <a:rPr lang="en-US" altLang="ja-JP" sz="2000" dirty="0"/>
              <a:t>11</a:t>
            </a:r>
            <a:r>
              <a:rPr lang="ja-JP" altLang="en-US" sz="2000"/>
              <a:t>月</a:t>
            </a:r>
            <a:r>
              <a:rPr lang="en-US" altLang="ja-JP" sz="2000" dirty="0"/>
              <a:t>2</a:t>
            </a:r>
            <a:r>
              <a:rPr lang="ja-JP" altLang="en-US" sz="2000"/>
              <a:t>日</a:t>
            </a:r>
            <a:endParaRPr lang="en-US" sz="200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6512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6EB9A-EBE4-1874-DE97-E36C35C71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366" y="0"/>
            <a:ext cx="12361761" cy="1325563"/>
          </a:xfrm>
        </p:spPr>
        <p:txBody>
          <a:bodyPr>
            <a:normAutofit/>
          </a:bodyPr>
          <a:lstStyle/>
          <a:p>
            <a:r>
              <a:rPr lang="ja-JP" altLang="en-US" sz="3600" b="1"/>
              <a:t>一</a:t>
            </a:r>
            <a:r>
              <a:rPr lang="en-US" altLang="ja-JP" sz="3600" b="1" dirty="0"/>
              <a:t>)</a:t>
            </a:r>
            <a:r>
              <a:rPr lang="ja-JP" altLang="en-US" sz="3600" b="1"/>
              <a:t>「用心念誦詩篇」對我們生命的成長何等寶貴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44E8C-1F98-998D-0510-1C963753C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70" y="1195457"/>
            <a:ext cx="11798459" cy="533266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500" b="1" dirty="0"/>
              <a:t>A.</a:t>
            </a:r>
            <a:r>
              <a:rPr lang="ja-JP" altLang="en-US" sz="3500" b="1"/>
              <a:t>有關於基督</a:t>
            </a:r>
            <a:r>
              <a:rPr lang="en-US" altLang="ja-JP" sz="3500" b="1" dirty="0"/>
              <a:t>, </a:t>
            </a:r>
            <a:r>
              <a:rPr lang="ja-JP" altLang="en-US" sz="3500" b="1"/>
              <a:t>基督徒生命的啟示</a:t>
            </a:r>
            <a:endParaRPr lang="en-US" altLang="ja-JP" sz="3500" b="1" dirty="0"/>
          </a:p>
          <a:p>
            <a:pPr marL="0" indent="0">
              <a:buNone/>
            </a:pPr>
            <a:endParaRPr lang="en-US" altLang="ja-JP" sz="3500" dirty="0"/>
          </a:p>
          <a:p>
            <a:pPr marL="0" indent="0">
              <a:buNone/>
            </a:pPr>
            <a:r>
              <a:rPr lang="ja-JP" altLang="en-US" sz="3500"/>
              <a:t>詩</a:t>
            </a:r>
            <a:r>
              <a:rPr lang="en-US" altLang="ja-JP" sz="3500" dirty="0"/>
              <a:t>22:1-22</a:t>
            </a:r>
            <a:endParaRPr lang="en-US" altLang="ja-JP" sz="35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i="0" dirty="0">
                <a:solidFill>
                  <a:srgbClr val="C00000"/>
                </a:solidFill>
                <a:effectLst/>
                <a:latin typeface="system-ui"/>
              </a:rPr>
              <a:t>22 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我 的 神 ， 我 的 神 ！ 為 甚 麼 離 棄 我 ？ 為 甚 麼 遠 離 不 救 我 ？ 不 聽 我 唉 哼 的 言 語 ？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我 的 神 啊 ， 我 白 日 呼 求 ， 你 不 應 允 ， 夜 間 呼 求 ， 並 不 住 聲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但 你 是 聖 潔 的 ， 是 用 以 色 列 的 讚 美 為 寶 座 （ 或 譯 ： 居 所 ） 的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我 們 的 祖 宗 倚 靠 你 ； 他 們 倚 靠 你 ， 你 便 解 救 他 們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他 們 哀 求 你 ， 便 蒙 解 救 ； 他 們 倚 靠 你 ， 就 不 羞 愧 。</a:t>
            </a:r>
          </a:p>
          <a:p>
            <a:pPr algn="l"/>
            <a:endParaRPr lang="ja-JP" altLang="en-US" b="0" i="0">
              <a:solidFill>
                <a:srgbClr val="000000"/>
              </a:solidFill>
              <a:effectLst/>
              <a:latin typeface="system-ui"/>
            </a:endParaRPr>
          </a:p>
        </p:txBody>
      </p:sp>
    </p:spTree>
    <p:extLst>
      <p:ext uri="{BB962C8B-B14F-4D97-AF65-F5344CB8AC3E}">
        <p14:creationId xmlns:p14="http://schemas.microsoft.com/office/powerpoint/2010/main" val="3438484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33C8F-0ABC-0712-447B-D549A5F26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032" y="729205"/>
            <a:ext cx="10636170" cy="564792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22:1-22 (continued) 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但 我 是 蟲 ， 不 是 人 ， 被 眾 人 羞 辱 ， 被 百 姓 藐 視 。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7 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凡 看 見 我 的 都 嗤 笑 我 ； 他 們 撇 嘴 搖 頭 ， 說 ：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他 把 自 己 交 託 耶 和 華 ， 耶 和 華 可 以 救 他 罷 ！ 耶 和 華 既 喜 悅 他 ， 可 以 搭 救 他 罷 ！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但 你 是 叫 我 出 母 腹 的 ； 我 在 母 懷 裡 ， 你 就 使 我 有 倚 靠 的 心 。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10 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自 出 母 胎 就 被 交 在 你 手 裡 ； 從 我 母 親 生 我 ， 你 就 是 我 的 神 。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454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0CBEA-5B27-FA66-6A07-7CBE14A9D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637" y="540834"/>
            <a:ext cx="11095299" cy="559374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>
                <a:highlight>
                  <a:srgbClr val="FF0000"/>
                </a:highlight>
              </a:rPr>
              <a:t>詩</a:t>
            </a:r>
            <a:r>
              <a:rPr lang="en-US" altLang="ja-JP" sz="3200" dirty="0">
                <a:highlight>
                  <a:srgbClr val="FF0000"/>
                </a:highlight>
              </a:rPr>
              <a:t>22:1-22 </a:t>
            </a:r>
            <a:r>
              <a:rPr lang="en-US" altLang="ja-JP" sz="3200" dirty="0"/>
              <a:t>(continued)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3200" b="1" i="0" baseline="3000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求 你 不 要 遠 離 我 ！ 因 為 急 難 臨 近 了 ， 沒 有 人 幫 助 我 。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有 許 多 公 牛 圍 繞 我 ， 巴 珊 大 力 的 公 牛 四 面 困 住 我 。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他 們 向 我 張 口 ， 好 像 抓 撕 吼 叫 的 獅 子 。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如 水 被 倒 出 來 ； 我 的 骨 頭 都 脫 了 節 ； 我 心 在 我 裡 面 如 蠟 鎔 化 。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的 精 力 枯 乾 ， 如 同 瓦 片 ； 我 的 舌 頭 貼 在 我 牙 床 上 。 你 將 我 安 置 在 死 地 的 塵 土 中 。</a:t>
            </a:r>
          </a:p>
        </p:txBody>
      </p:sp>
    </p:spTree>
    <p:extLst>
      <p:ext uri="{BB962C8B-B14F-4D97-AF65-F5344CB8AC3E}">
        <p14:creationId xmlns:p14="http://schemas.microsoft.com/office/powerpoint/2010/main" val="1964231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05766-6E50-5E0E-195D-A3D2C3459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838" y="416689"/>
            <a:ext cx="10913962" cy="620403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22:1-22 (continued) </a:t>
            </a:r>
            <a:endParaRPr lang="en-US" altLang="ja-JP" sz="3200" b="1" i="0" baseline="3000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16 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犬 類 圍 著 我 ， 惡 黨 環 繞 我 ； 他 們 扎 了 我 的 手 ， 我 的 腳 。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17 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的 骨 頭 ， 我 都 能 數 過 ； 他 們 瞪 著 眼 看 我 。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18 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他 們 分 我 的 外 衣 ， 為 我 的 裡 衣 拈 鬮 。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和 華 啊 ， 求 你 不 要 遠 離 我 ！ 我 的 救 主 啊 ， 求 你 快 來 幫 助 我 ！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20 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求 你 救 我 的 靈 魂 脫 離 刀 劍 ， 救 我 的 生 命 （ 生 命 ： 原 文 是 獨 一 者 ） 脫 離 犬 類 ，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21 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救 我 脫 離 獅 子 的 口 ； 你 已 經 應 允 我 ， 使 我 脫 離 野 牛 的 角 。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22 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要 將 你 的 名 傳 與 我 的 弟 兄 ， 在 會 中 我 要 讚 美 你 。</a:t>
            </a:r>
            <a:endParaRPr lang="en-US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50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563B7-71FC-72F6-A7CC-CD0E9BDF4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88" y="367213"/>
            <a:ext cx="11361516" cy="621878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ja-JP" altLang="en-US" sz="4100">
                <a:highlight>
                  <a:srgbClr val="FF0000"/>
                </a:highlight>
              </a:rPr>
              <a:t>詩</a:t>
            </a:r>
            <a:r>
              <a:rPr lang="en-US" altLang="ja-JP" sz="4100" dirty="0">
                <a:highlight>
                  <a:srgbClr val="FF0000"/>
                </a:highlight>
              </a:rPr>
              <a:t>51:1-6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i="0" dirty="0">
                <a:solidFill>
                  <a:srgbClr val="000000"/>
                </a:solidFill>
                <a:effectLst/>
                <a:latin typeface="system-ui"/>
              </a:rPr>
              <a:t>51 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（ 大 衛 與 拔 示 巴 同 室 以 後 ， 先 知 拿 單 來 見 他 ； 他 作 這 詩 ， 交 與 伶 長 。 ） 神 啊 ， 求 你 按 你 的 慈 愛 憐 恤 我 ！ 按 你 豐 盛 的 慈 悲 塗 抹 我 的 過 犯 ！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求 你 將 我 的 罪 孽 洗 除 淨 盡 ， 並 潔 除 我 的 罪 ！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因 為 ， 我 知 道 我 的 過 犯 ； 我 的 罪 常 在 我 面 前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我 向 你 犯 罪 ， 惟 獨 得 罪 了 你 ； 在 你 眼 前 行 了 這 惡 ， 以 致 你 責 備 我 的 時 候 顯 為 公 義 ， 判 斷 我 的 時 候 顯 為 清 正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我 是 在 罪 孽 裡 生 的 ， 在 我 母 親 懷 胎 的 時 候 就 有 了 罪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1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你 所 喜 愛 的 是 內 裡 誠 實 ； 你 在 我 隱 密 處 ， 必 使 我 得 智 慧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123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BAC0F-9916-EDBC-4811-7A03A9D93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958" y="575559"/>
            <a:ext cx="11164747" cy="4351338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>
                <a:highlight>
                  <a:srgbClr val="FF0000"/>
                </a:highlight>
              </a:rPr>
              <a:t>詩</a:t>
            </a:r>
            <a:r>
              <a:rPr lang="en-US" altLang="ja-JP" sz="3200" dirty="0">
                <a:highlight>
                  <a:srgbClr val="FF0000"/>
                </a:highlight>
              </a:rPr>
              <a:t>5:11-12</a:t>
            </a:r>
            <a:endParaRPr lang="ja-JP" altLang="en-US" sz="3200">
              <a:highlight>
                <a:srgbClr val="FF0000"/>
              </a:highlight>
            </a:endParaRP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凡 投 靠 你 的 ， 願 他 們 喜 樂 ， 時 常 歡 呼 ， 因 為 你 護 庇 他 們 ； 又 願 那 愛 你 名 的 人 都 靠 你 歡 欣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因 為 你 必 賜 福 與 義 人 ； 耶 和 華 啊 ， 你 必 用 恩 惠 如 同 盾 牌 四 面 護 衛 他 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593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BEDE6-CFB9-F053-E459-36F6026BC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540" y="523753"/>
            <a:ext cx="11620982" cy="557610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/>
              <a:t>B.</a:t>
            </a:r>
            <a:r>
              <a:rPr lang="ja-JP" altLang="en-US" sz="3200"/>
              <a:t>我們知道、甚至背誦許多神的意念、對我們的期待，若照著去做，會如何呢？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 sz="320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34:8-15</a:t>
            </a:r>
            <a:endParaRPr lang="en-US" sz="3200" dirty="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們 要 嘗 嘗 主 恩 的 滋 味 ， 便 知 道 他 是 美 善 ； 投 靠 他 的 人 有 福 了 ！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9 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耶 和 華 的 聖 民 哪 ， 你 們 當 敬 畏 他 ， 因 敬 畏 他 的 一 無 所 缺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10 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少 壯 獅 子 還 缺 食 忍 餓 ， 但 尋 求 耶 和 華 的 甚 麼 好 處 都 不 缺 。</a:t>
            </a:r>
          </a:p>
        </p:txBody>
      </p:sp>
    </p:spTree>
    <p:extLst>
      <p:ext uri="{BB962C8B-B14F-4D97-AF65-F5344CB8AC3E}">
        <p14:creationId xmlns:p14="http://schemas.microsoft.com/office/powerpoint/2010/main" val="2875612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FCDA6-12D8-378A-B8F7-9D77BA361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884" y="520861"/>
            <a:ext cx="10751916" cy="565610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34:8-15 (continued) </a:t>
            </a:r>
            <a:endParaRPr lang="en-US" sz="3200" dirty="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眾 弟 子 啊 ， 你 們 當 來 聽 我 的 話 ！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要 將 敬 畏 耶 和 華 的 道 教 訓 你 們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有 何 人 喜 好 存 活 ， 愛 慕 長 壽 ， 得 享 美 福 ，</a:t>
            </a:r>
            <a:endParaRPr lang="en-US" altLang="ja-JP" sz="3200" b="1" i="0" baseline="3000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就 要 禁 止 舌 頭 不 出 惡 言 ， 嘴 唇 不 說 詭 詐 的 話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要 離 惡 行 善 ， 尋 求 和 睦 ， 一 心 追 趕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和 華 的 眼 目 看 顧 義 人 ； 他 的 耳 朵 聽 他 們 的 呼 求 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820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82F7C-BCD1-B6A2-17AB-0BB3968371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471" y="231494"/>
            <a:ext cx="11875625" cy="59454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C.</a:t>
            </a:r>
            <a:r>
              <a:rPr lang="ja-JP" altLang="en-US" sz="3200"/>
              <a:t>詩篇是學習禱告的範本，人生難免患難，與其向人訴苦、喊冤，何不向神說？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不要</a:t>
            </a:r>
            <a:r>
              <a:rPr lang="en-US" altLang="ja-JP" sz="3200" dirty="0"/>
              <a:t>.....</a:t>
            </a:r>
            <a:r>
              <a:rPr lang="ja-JP" altLang="en-US" sz="3200"/>
              <a:t>當</a:t>
            </a:r>
            <a:r>
              <a:rPr lang="en-US" altLang="ja-JP" sz="3200" dirty="0"/>
              <a:t>.... </a:t>
            </a:r>
            <a:r>
              <a:rPr lang="ja-JP" altLang="en-US" sz="3200"/>
              <a:t>結果會</a:t>
            </a:r>
            <a:r>
              <a:rPr lang="en-US" altLang="ja-JP" sz="3200" dirty="0"/>
              <a:t>.....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3DC7F46-7C4D-EC6A-CF5E-BEA24319B3B1}"/>
              </a:ext>
            </a:extLst>
          </p:cNvPr>
          <p:cNvSpPr txBox="1">
            <a:spLocks/>
          </p:cNvSpPr>
          <p:nvPr/>
        </p:nvSpPr>
        <p:spPr>
          <a:xfrm>
            <a:off x="150471" y="2126566"/>
            <a:ext cx="11721296" cy="52059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3200"/>
              <a:t>詩篇第一篇</a:t>
            </a:r>
            <a:endParaRPr lang="en-US" altLang="ja-JP" sz="3200" dirty="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</a:t>
            </a:r>
            <a:r>
              <a:rPr lang="en-US" altLang="ja-JP" sz="3200" b="1" i="0" dirty="0">
                <a:solidFill>
                  <a:srgbClr val="0432FF"/>
                </a:solidFill>
                <a:effectLst/>
                <a:latin typeface="system-ui"/>
              </a:rPr>
              <a:t>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不 從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惡 人 的 計 謀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不 站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罪 人 的 道 路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不 坐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褻 慢 人 的 座 位 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惟 喜 愛 耶 和 華 的 律 法 ， 晝 夜 思 想 ，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這 人 便 為 有 福 ！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他 要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像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一 棵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樹 栽 在 溪 水 旁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按 時 候 結 果 子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葉 子 也 不 枯 乾 。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凡 他 所 做 的 盡 都 順 利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惡 人 並 不 是 這 樣 ， 乃 像 糠 秕 被 風 吹 散 。</a:t>
            </a:r>
          </a:p>
        </p:txBody>
      </p:sp>
    </p:spTree>
    <p:extLst>
      <p:ext uri="{BB962C8B-B14F-4D97-AF65-F5344CB8AC3E}">
        <p14:creationId xmlns:p14="http://schemas.microsoft.com/office/powerpoint/2010/main" val="743335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312CA26-7BC6-D6FD-5C82-E4CB60AC1C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218" y="482960"/>
            <a:ext cx="11523563" cy="4806669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詩篇第一篇</a:t>
            </a:r>
            <a:r>
              <a:rPr lang="en-US" altLang="ja-JP" sz="3200" dirty="0"/>
              <a:t> (continued)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因 此 ， 當 審 判 的 時 候 惡 人 必 站 立 不 住 ； 罪 人 在 義 人 的 會 中 也 是 如 此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因 為 耶 和 華 知 道 義 人 的 道 路 ； 惡 人 的 道 路 卻 必 滅 亡 。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32FD3D-02D1-147E-C13A-E0E6D3B0DBA4}"/>
              </a:ext>
            </a:extLst>
          </p:cNvPr>
          <p:cNvSpPr txBox="1"/>
          <p:nvPr/>
        </p:nvSpPr>
        <p:spPr>
          <a:xfrm>
            <a:off x="10850784" y="6190374"/>
            <a:ext cx="1006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 min. </a:t>
            </a:r>
          </a:p>
        </p:txBody>
      </p:sp>
    </p:spTree>
    <p:extLst>
      <p:ext uri="{BB962C8B-B14F-4D97-AF65-F5344CB8AC3E}">
        <p14:creationId xmlns:p14="http://schemas.microsoft.com/office/powerpoint/2010/main" val="3607018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C0D67-21D5-AEFF-1CBF-A4B0989E9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982" y="449543"/>
            <a:ext cx="10515600" cy="1325563"/>
          </a:xfrm>
        </p:spPr>
        <p:txBody>
          <a:bodyPr>
            <a:normAutofit/>
          </a:bodyPr>
          <a:lstStyle/>
          <a:p>
            <a:r>
              <a:rPr lang="ja-JP" altLang="en-US"/>
              <a:t>二）神賜我們三個得勝的兵器：「禱告、讚美、宣告 」可在詩篇中找到實例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A4006-D7A1-FFB0-51A7-268C3FABD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878" y="20571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一半以上的詩篇註明為大衛王所寫，而大衛王在乎神的榮耀，是為神爭戰的大能勇士，得神稱許是「合神心意的人」；我們蒙召為他子孫的，可以從他生命的見證中，學習得勝的秘訣：</a:t>
            </a:r>
            <a:endParaRPr lang="en-US" altLang="ja-JP" sz="3200" dirty="0"/>
          </a:p>
          <a:p>
            <a:pPr marL="0" indent="0">
              <a:buNone/>
            </a:pPr>
            <a:r>
              <a:rPr lang="en-US" sz="3200" b="1" dirty="0"/>
              <a:t>a.</a:t>
            </a:r>
            <a:r>
              <a:rPr lang="ja-JP" altLang="en-US" sz="3200" b="1"/>
              <a:t>禱告</a:t>
            </a:r>
            <a:endParaRPr lang="en-US" altLang="ja-JP" sz="3200" b="1" dirty="0"/>
          </a:p>
          <a:p>
            <a:pPr marL="0" indent="0">
              <a:buNone/>
            </a:pPr>
            <a:r>
              <a:rPr lang="en-US" sz="3200" b="1" dirty="0"/>
              <a:t>b.</a:t>
            </a:r>
            <a:r>
              <a:rPr lang="ja-JP" altLang="en-US" sz="3200" b="1"/>
              <a:t>讚美</a:t>
            </a:r>
            <a:endParaRPr lang="en-US" altLang="ja-JP" sz="3200" b="1" dirty="0"/>
          </a:p>
          <a:p>
            <a:pPr marL="0" indent="0">
              <a:buNone/>
            </a:pPr>
            <a:r>
              <a:rPr lang="en-US" sz="3200" b="1" dirty="0"/>
              <a:t>c.</a:t>
            </a:r>
            <a:r>
              <a:rPr lang="ja-JP" altLang="en-US" sz="3200" b="1"/>
              <a:t>宣告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894612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5F783-8216-1CAB-D032-96B21526C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510" y="219919"/>
            <a:ext cx="10515600" cy="1325563"/>
          </a:xfrm>
        </p:spPr>
        <p:txBody>
          <a:bodyPr/>
          <a:lstStyle/>
          <a:p>
            <a:r>
              <a:rPr lang="en-US" dirty="0"/>
              <a:t>a.</a:t>
            </a:r>
            <a:r>
              <a:rPr lang="ja-JP" altLang="en-US"/>
              <a:t>禱告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9588F-14DA-C4C2-F23F-F1FAD2C86A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510" y="1466809"/>
            <a:ext cx="11396241" cy="51191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3:1-4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</a:t>
            </a:r>
            <a:r>
              <a:rPr lang="en-US" altLang="ja-JP" sz="3200" b="1" i="0" dirty="0">
                <a:solidFill>
                  <a:srgbClr val="0432FF"/>
                </a:solidFill>
                <a:effectLst/>
                <a:latin typeface="system-ui"/>
              </a:rPr>
              <a:t>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（ 大 衛 逃 避 他 兒 子 押 沙 龍 的 時 候 作 的 詩 。 ） 耶 和 華 啊 ， 我 的 敵 人 何 其 加 增 ； 有 許 多 人 起 來 攻 擊 我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有 許 多 人 議 論 我 說 ： 他 得 不 著 神 的 幫 助 。 （ 細 拉 ）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但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你 ─ 耶 和 華 是 我 四 圍 的 盾 牌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是 我 的 榮 耀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又 是 叫 我 抬 起 頭 來 的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用 我 的 聲 音 求 告 耶 和 華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他 就 從 他 的 聖 山 上 應 允 我 。 （ 細 拉 ）</a:t>
            </a:r>
          </a:p>
          <a:p>
            <a:pPr marL="0" indent="0">
              <a:buNone/>
            </a:pPr>
            <a:endParaRPr lang="ja-JP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74217-03D8-C79C-45AD-F748B414CCF2}"/>
              </a:ext>
            </a:extLst>
          </p:cNvPr>
          <p:cNvSpPr txBox="1"/>
          <p:nvPr/>
        </p:nvSpPr>
        <p:spPr>
          <a:xfrm>
            <a:off x="8857527" y="289366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二）三個得勝的兵器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555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18F31-E278-189C-2BCB-8BF0E9CE2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614" y="355639"/>
            <a:ext cx="11442539" cy="6160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5:1-4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（ 大 衛 的 詩 ， 交 與 伶 長 。 用 吹 的 樂 器 。 ） 耶 和 華 啊 ， 求 你 留 心 聽 我 的 言 語 ， 顧 念 我 的 心 思 ！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的 王 我 的 神 啊 ， 求 你 垂 聽 我 呼 求 的 聲 音 ！ 因 為 我 向 你 祈 禱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耶 和 華 啊 ， 早 晨 你 必 聽 我 的 聲 音 ； 早 晨 我 必 向 你 陳 明 我 的 心 意 ， 並 要 警 醒 ！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因 為 你 不 是 喜 悅 惡 事 的 神 ， 惡 人 不 能 與 你 同 居 。</a:t>
            </a:r>
          </a:p>
          <a:p>
            <a:pPr marL="0" indent="0">
              <a:buNone/>
            </a:pPr>
            <a:endParaRPr lang="ja-JP" altLang="en-US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636BD5-FBEF-0302-E374-20D2A7A26599}"/>
              </a:ext>
            </a:extLst>
          </p:cNvPr>
          <p:cNvSpPr txBox="1"/>
          <p:nvPr/>
        </p:nvSpPr>
        <p:spPr>
          <a:xfrm>
            <a:off x="8857527" y="289366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二）三個得勝的兵器</a:t>
            </a:r>
            <a:r>
              <a:rPr lang="en-US" altLang="ja-JP" dirty="0"/>
              <a:t>:</a:t>
            </a:r>
            <a:r>
              <a:rPr lang="ja-JP" altLang="en-US"/>
              <a:t>禱告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237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370F-416C-5E62-26E6-F8D5C7B75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009" y="486136"/>
            <a:ext cx="11192719" cy="61577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17:1-5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</a:t>
            </a:r>
            <a:r>
              <a:rPr lang="en-US" altLang="ja-JP" sz="3200" b="1" i="0" dirty="0">
                <a:solidFill>
                  <a:srgbClr val="0432FF"/>
                </a:solidFill>
                <a:effectLst/>
                <a:latin typeface="system-ui"/>
              </a:rPr>
              <a:t>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（ 大 衛 的 祈 禱 。 ） 耶 和 華 啊 ， 求 你 聽 聞 公 義 ， 側 耳 聽 我 的 呼 籲 ！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 求 你 留 心 聽 我 這 不 出 於 詭 詐 嘴 唇 的 祈 禱 ！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願 我 的 判 語 從 你 面 前 發 出 ； 願 你 的 眼 睛 觀 看 公 正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已 經 試 驗 我 的 心 ；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你 在 夜 間 鑒 察 我 ； 你 熬 煉 我 ， 卻 找 不 著 甚 麼 ； 我 立 志 叫 我 口 中 沒 有 過 失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論 到 人 的 行 為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藉 著 你 嘴 唇 的 言 語 自 己 謹 守 ， 不 行 強 暴 人 的 道 路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的 腳 踏 定 了 你 的 路 徑 ；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的 兩 腳 未 曾 滑 跌 。</a:t>
            </a:r>
          </a:p>
          <a:p>
            <a:pPr marL="0" indent="0">
              <a:buNone/>
            </a:pPr>
            <a:endParaRPr lang="ja-JP" altLang="en-US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A85E54-9E00-2384-0C6A-5F8B738B443B}"/>
              </a:ext>
            </a:extLst>
          </p:cNvPr>
          <p:cNvSpPr txBox="1"/>
          <p:nvPr/>
        </p:nvSpPr>
        <p:spPr>
          <a:xfrm>
            <a:off x="8857527" y="289366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二）三個得勝的兵器</a:t>
            </a:r>
            <a:r>
              <a:rPr lang="en-US" altLang="ja-JP" dirty="0"/>
              <a:t>:</a:t>
            </a:r>
            <a:r>
              <a:rPr lang="ja-JP" altLang="en-US"/>
              <a:t>禱告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864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240CF-B9F5-120B-7958-BC7CD7922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620" y="306729"/>
            <a:ext cx="11669210" cy="655127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ja-JP" altLang="en-US" sz="3500"/>
              <a:t>詩</a:t>
            </a:r>
            <a:r>
              <a:rPr lang="en-US" altLang="ja-JP" sz="3500" dirty="0"/>
              <a:t>40:1-8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dirty="0">
                <a:solidFill>
                  <a:srgbClr val="0432FF"/>
                </a:solidFill>
                <a:effectLst/>
                <a:latin typeface="system-ui"/>
              </a:rPr>
              <a:t>40 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（ 大 衛 的 詩 ， 交 與 伶 長 。 ）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我 曾 耐 性 等 候 耶 和 華 ； 他 垂 聽 我 的 呼 求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他 從 禍 坑 裡 ， 從 淤 泥 中 ， 把 我 拉 上 來 ，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使 我 的 腳 立 在 磐 石 上 ， 使 我 腳 步 穩 當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他 使 我 口 唱 新 歌 ， 就 是 讚 美 我 們 神 的 話 。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許 多 人 必 看 見 而 懼 怕 ， 並 要 倚 靠 耶 和 華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那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倚 靠 耶 和 華 、 不 理 會 狂 傲 和 偏 向 虛 假 之 輩 的 ，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這 人 便 為 有 福 ！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耶 和 華 ─ 我 的 神 啊 ， 你 所 行 的 奇 事 ， 並 你 向 我 們 所 懷 的 意 念 甚 多 ， 不 能 向 你 陳 明 。 若 要 陳 明 ， 其 事 不 可 勝 數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E8F0CF-E941-0F80-8C86-60EC0ED4D7F0}"/>
              </a:ext>
            </a:extLst>
          </p:cNvPr>
          <p:cNvSpPr txBox="1"/>
          <p:nvPr/>
        </p:nvSpPr>
        <p:spPr>
          <a:xfrm>
            <a:off x="8857527" y="289366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二）三個得勝的兵器</a:t>
            </a:r>
            <a:r>
              <a:rPr lang="en-US" altLang="ja-JP" dirty="0"/>
              <a:t>:</a:t>
            </a:r>
            <a:r>
              <a:rPr lang="ja-JP" altLang="en-US"/>
              <a:t>禱告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797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569D1-9AA8-B433-7DAD-697977627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064" y="590308"/>
            <a:ext cx="11222620" cy="5343586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40:1-8 (continued) 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祭 物 和 禮 物 ， 你 不 喜 悅 ； 你 已 經 開 通 我 的 耳 朵 。 燔 祭 和 贖 罪 祭 非 你 所 要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7 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那 時 我 說 ： 看 哪 ， 我 來 了 ！ 我 的 事 在 經 卷 上 已 經 記 載 了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的 神 啊 ， 我 樂 意 照 你 的 旨 意 行 ； 你 的 律 法 在 我 心 裡 。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0636A4-FC25-4A94-456E-1E60A0FFBC2F}"/>
              </a:ext>
            </a:extLst>
          </p:cNvPr>
          <p:cNvSpPr txBox="1"/>
          <p:nvPr/>
        </p:nvSpPr>
        <p:spPr>
          <a:xfrm>
            <a:off x="8857527" y="289366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二）三個得勝的兵器</a:t>
            </a:r>
            <a:r>
              <a:rPr lang="en-US" altLang="ja-JP" dirty="0"/>
              <a:t>:</a:t>
            </a:r>
            <a:r>
              <a:rPr lang="ja-JP" altLang="en-US"/>
              <a:t>禱告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057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A9F27-1BC2-B92C-5314-36BD22041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413" y="451413"/>
            <a:ext cx="11308465" cy="57255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500" dirty="0"/>
              <a:t>b.</a:t>
            </a:r>
            <a:r>
              <a:rPr lang="ja-JP" altLang="en-US" sz="3500"/>
              <a:t>讚美</a:t>
            </a:r>
            <a:endParaRPr lang="en-US" altLang="ja-JP" sz="3500" dirty="0"/>
          </a:p>
          <a:p>
            <a:pPr marL="0" indent="0">
              <a:buNone/>
            </a:pPr>
            <a:endParaRPr lang="ja-JP" altLang="en-US" sz="3500"/>
          </a:p>
          <a:p>
            <a:pPr marL="0" indent="0">
              <a:buNone/>
            </a:pPr>
            <a:r>
              <a:rPr lang="ja-JP" altLang="en-US" sz="3500"/>
              <a:t>詩</a:t>
            </a:r>
            <a:r>
              <a:rPr lang="en-US" altLang="ja-JP" sz="3500" dirty="0"/>
              <a:t>34:1-5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</a:t>
            </a:r>
            <a:r>
              <a:rPr lang="en-US" altLang="ja-JP" sz="3500" b="1" i="0" dirty="0">
                <a:solidFill>
                  <a:srgbClr val="0432FF"/>
                </a:solidFill>
                <a:effectLst/>
                <a:latin typeface="system-ui"/>
              </a:rPr>
              <a:t>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（ 大 衛 在 亞 比 米 勒 面 前 裝 瘋 ， 被 他 趕 出 去 ， 就 作 這 詩 。 ）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我 要 時 時 稱 頌 耶 和 華 ； 讚 美 他 的 話 必 常 在 我 口 中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我 的 心 必 因 耶 和 華 誇 耀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； 謙 卑 人 聽 見 就 要 喜 樂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你 們 和 我 當 稱 耶 和 華 為 大 ，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一 同 高 舉 他 的 名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我 曾 尋 求 耶 和 華 ， 他 就 應 允 我 ， 救 我 脫 離 了 一 切 的 恐 懼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凡 仰 望 他 的 ， 便 有 光 榮 ； 他 們 的 臉 必 不 蒙 羞 。</a:t>
            </a:r>
          </a:p>
          <a:p>
            <a:pPr marL="0" indent="0">
              <a:buNone/>
            </a:pPr>
            <a:endParaRPr lang="ja-JP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A318ED-DA5C-C4B0-39F4-9989E522946B}"/>
              </a:ext>
            </a:extLst>
          </p:cNvPr>
          <p:cNvSpPr txBox="1"/>
          <p:nvPr/>
        </p:nvSpPr>
        <p:spPr>
          <a:xfrm>
            <a:off x="8857527" y="289366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二）三個得勝的兵器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435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EF22C-54AF-FBA5-0110-499717DAB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486" y="266218"/>
            <a:ext cx="11783028" cy="7118431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50:23</a:t>
            </a:r>
            <a:endParaRPr lang="ja-JP" altLang="en-US" sz="3200"/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23 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凡 以 感 謝 獻 上 為 祭 的 便 是 榮 耀 我 ； 那 按 正 路 而 行 的 ， 我 必 使 他 得 著 我 的 救 恩 。</a:t>
            </a:r>
            <a:endParaRPr lang="en-US" altLang="ja-JP" sz="3200" b="1" i="0" dirty="0">
              <a:solidFill>
                <a:srgbClr val="C00000"/>
              </a:solidFill>
              <a:effectLst/>
              <a:latin typeface="system-ui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95:1-7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來 啊 ， 我 們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要 向 耶 和 華 歌 唱 ， 向 拯 救 我 們 的 磐 石 歡 呼 ！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們 要 來 感 謝 他 ， 用 詩 歌 向 他 歡 呼 ！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因 耶 和 華 為 大 神 ，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為 大 王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超 乎 萬 神 之 上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地 的 深 處 在 他 手 中 ； 山 的 高 峰 也 屬 他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海 洋 屬 他 ， 是 他 造 的 ； 旱 地 也 是 他 手 造 成 的 。</a:t>
            </a:r>
          </a:p>
          <a:p>
            <a:pPr marL="0" indent="0">
              <a:buNone/>
            </a:pP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E7EE99-0BC4-50D3-7FB4-6DF74EAA456B}"/>
              </a:ext>
            </a:extLst>
          </p:cNvPr>
          <p:cNvSpPr txBox="1"/>
          <p:nvPr/>
        </p:nvSpPr>
        <p:spPr>
          <a:xfrm>
            <a:off x="8857527" y="289366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二）三個得勝的兵器</a:t>
            </a:r>
            <a:r>
              <a:rPr lang="en-US" altLang="ja-JP" dirty="0"/>
              <a:t>:</a:t>
            </a:r>
            <a:r>
              <a:rPr lang="ja-JP" altLang="en-US" sz="1800"/>
              <a:t>讚美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526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A1B1B-2F4D-E1CE-D166-3E4916D39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861" y="740780"/>
            <a:ext cx="10832939" cy="5436183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2800"/>
              <a:t>詩</a:t>
            </a:r>
            <a:r>
              <a:rPr lang="en-US" altLang="ja-JP" sz="2800" dirty="0"/>
              <a:t>95:1-7 (continued) 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28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2800" b="1" i="0">
                <a:solidFill>
                  <a:srgbClr val="0432FF"/>
                </a:solidFill>
                <a:effectLst/>
                <a:latin typeface="system-ui"/>
              </a:rPr>
              <a:t>來 啊 ， 我 們 </a:t>
            </a:r>
            <a:r>
              <a:rPr lang="ja-JP" altLang="en-US" sz="2800" b="1" i="0">
                <a:solidFill>
                  <a:srgbClr val="C00000"/>
                </a:solidFill>
                <a:effectLst/>
                <a:latin typeface="system-ui"/>
              </a:rPr>
              <a:t>要 屈 身 敬 拜 ， 在 造 我 們 的 耶 和 華 面 前 跪 下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28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2800" b="1" i="0">
                <a:solidFill>
                  <a:srgbClr val="C00000"/>
                </a:solidFill>
                <a:effectLst/>
                <a:latin typeface="system-ui"/>
              </a:rPr>
              <a:t>因 為 他 是 我 們 的 神 ； 我 們 是 他 草 場 的 羊 ， </a:t>
            </a:r>
            <a:r>
              <a:rPr lang="ja-JP" altLang="en-US" sz="2800" b="1" i="0">
                <a:solidFill>
                  <a:srgbClr val="0432FF"/>
                </a:solidFill>
                <a:effectLst/>
                <a:latin typeface="system-ui"/>
              </a:rPr>
              <a:t>是 他 手 下 的 民 。 </a:t>
            </a:r>
            <a:r>
              <a:rPr lang="ja-JP" altLang="en-US" sz="2800" b="1" i="0">
                <a:solidFill>
                  <a:srgbClr val="C00000"/>
                </a:solidFill>
                <a:effectLst/>
                <a:latin typeface="system-ui"/>
              </a:rPr>
              <a:t>惟 願 你 們 今 天 聽 他 的 話 ：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23D535-73E1-3A24-C5CB-39ACAEE71086}"/>
              </a:ext>
            </a:extLst>
          </p:cNvPr>
          <p:cNvSpPr txBox="1"/>
          <p:nvPr/>
        </p:nvSpPr>
        <p:spPr>
          <a:xfrm>
            <a:off x="8857527" y="289366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二）三個得勝的兵器</a:t>
            </a:r>
            <a:r>
              <a:rPr lang="en-US" altLang="ja-JP" dirty="0"/>
              <a:t>:</a:t>
            </a:r>
            <a:r>
              <a:rPr lang="ja-JP" altLang="en-US" sz="1800"/>
              <a:t>讚美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147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0AF3E-3B06-98E1-485F-5A66488EE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046" y="480350"/>
            <a:ext cx="11731907" cy="63776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96:1-7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</a:t>
            </a:r>
            <a:r>
              <a:rPr lang="en-US" altLang="ja-JP" sz="3200" b="1" i="0" dirty="0">
                <a:solidFill>
                  <a:srgbClr val="0432FF"/>
                </a:solidFill>
                <a:effectLst/>
                <a:latin typeface="system-ui"/>
              </a:rPr>
              <a:t>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們 要 向 耶 和 華 唱 新 歌 ！ 全 地 都 要 向 耶 和 華 歌 唱 ！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要 向 耶 和 華 歌 唱 ， 稱 頌 他 的 名 ！ 天 天 傳 揚 他 的 救 恩 ！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在 列 邦 中 述 說 他 的 榮 耀 ！ 在 萬 民 中 述 說 他 的 奇 事 ！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因 耶 和 華 為 大 ， 當 受 極 大 的 讚 美 ； 他 在 萬 神 之 上 ， 當 受 敬 畏 。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外 邦 的 神 都 屬 虛 無 ； 惟 獨 耶 和 華 創 造 諸 天 。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C00000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有 尊 榮 和 威 嚴 在 他 面 前 ； 有 能 力 與 華 美 在 他 聖 所 。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民 中 的 萬 族 啊 ， 你 們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要 將 榮 耀 、 能 力 歸 給 耶 和 華 ，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都 歸 給 耶 和 華 ！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D82F1D-BC09-6A1A-2A18-96259AA997F7}"/>
              </a:ext>
            </a:extLst>
          </p:cNvPr>
          <p:cNvSpPr txBox="1"/>
          <p:nvPr/>
        </p:nvSpPr>
        <p:spPr>
          <a:xfrm>
            <a:off x="8857527" y="289366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二）三個得勝的兵器</a:t>
            </a:r>
            <a:r>
              <a:rPr lang="en-US" altLang="ja-JP" dirty="0"/>
              <a:t>:</a:t>
            </a:r>
            <a:r>
              <a:rPr lang="ja-JP" altLang="en-US" sz="1800"/>
              <a:t>讚美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24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8AECD-ED3D-8E14-F32E-D813044B8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516" y="289367"/>
            <a:ext cx="11435788" cy="58875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3200" dirty="0"/>
              <a:t>Where, Why, How, and Who Should Praise the Lord? </a:t>
            </a:r>
          </a:p>
          <a:p>
            <a:pPr marL="0" indent="0"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150:1-6</a:t>
            </a:r>
            <a:endParaRPr lang="en-US" sz="3200" dirty="0"/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</a:t>
            </a:r>
            <a:r>
              <a:rPr lang="en-US" altLang="ja-JP" sz="3200" b="1" i="0" dirty="0">
                <a:solidFill>
                  <a:srgbClr val="0432FF"/>
                </a:solidFill>
                <a:effectLst/>
                <a:latin typeface="system-ui"/>
              </a:rPr>
              <a:t>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們 要 讚 美 耶 和 華 ！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在 神 的 聖 所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讚 美 他 ！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在 他 顯 能 力 的 穹 蒼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讚 美 他 ！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要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因 他 大 能 的 作 為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讚 美 他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按 著 他 極 美 的 大 德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讚 美 他 ！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要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用 角 聲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讚 美 他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鼓 瑟 彈 琴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讚 美 他 ！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擊 鼓 跳 舞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讚 美 他 ！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用 絲 弦 的 樂 器 和 簫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的 聲 音 讚 美 他 ！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用 大 響 的 鈸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讚 美 他 ！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用 高 聲 的 鈸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讚 美 他 ！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凡 有 氣 息 的 都 要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讚 美 耶 和 華 ！ 你 們 要 讚 美 耶 和 華 ！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002455-8730-3150-7A02-2ED13BA95A1F}"/>
              </a:ext>
            </a:extLst>
          </p:cNvPr>
          <p:cNvSpPr txBox="1"/>
          <p:nvPr/>
        </p:nvSpPr>
        <p:spPr>
          <a:xfrm>
            <a:off x="9144965" y="104701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二）三個得勝的兵器</a:t>
            </a:r>
            <a:r>
              <a:rPr lang="en-US" altLang="ja-JP" dirty="0"/>
              <a:t>:</a:t>
            </a:r>
            <a:r>
              <a:rPr lang="ja-JP" altLang="en-US" sz="1800"/>
              <a:t>讚美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3098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7B9A5-4AE6-68B2-8BFE-8F85EC3E1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241" y="335666"/>
            <a:ext cx="11273741" cy="611143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500" dirty="0"/>
              <a:t>c.</a:t>
            </a:r>
            <a:r>
              <a:rPr lang="ja-JP" altLang="en-US" sz="3500"/>
              <a:t>宣告</a:t>
            </a:r>
          </a:p>
          <a:p>
            <a:pPr marL="0" indent="0">
              <a:buNone/>
            </a:pPr>
            <a:r>
              <a:rPr lang="ja-JP" altLang="en-US" sz="3500"/>
              <a:t>詩</a:t>
            </a:r>
            <a:r>
              <a:rPr lang="en-US" altLang="ja-JP" sz="3500" dirty="0"/>
              <a:t>23</a:t>
            </a:r>
            <a:r>
              <a:rPr lang="ja-JP" altLang="en-US" sz="3500"/>
              <a:t>全篇</a:t>
            </a:r>
            <a:endParaRPr lang="en-US" altLang="ja-JP" sz="3500" dirty="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（ 大 衛 的 詩 。 ） 耶 和 華 是 我 的 牧 者 ， 我 必 不 致 缺 乏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他 使 我 躺 臥 在 青 草 地 上 ， 領 我 在 可 安 歇 的 水 邊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他 使 我 的 靈 魂 甦 醒 ， 為 自 己 的 名 引 導 我 走 義 路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我 雖 然 行 過 死 蔭 的 幽 谷 ， 也 不 怕 遭 害 ， 因 為 你 與 我 同 在 ； 你 的 杖 ， 你 的 竿 ， 都 安 慰 我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C00000"/>
                </a:solidFill>
                <a:effectLst/>
                <a:latin typeface="system-ui"/>
              </a:rPr>
              <a:t>5 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在 我 敵 人 面 前 ， 你 為 我 擺 設 筵 席 ； 你 用 油 膏 了 我 的 頭 ， 使 我 的 福 杯 滿 溢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C00000"/>
                </a:solidFill>
                <a:effectLst/>
                <a:latin typeface="system-ui"/>
              </a:rPr>
              <a:t>6 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我 一 生 一 世 必 有 恩 惠 慈 愛 隨 著 我 ； 我 且 要 住 在 耶 和 華 的 殿 中 ， 直 到 永 遠 。</a:t>
            </a:r>
          </a:p>
          <a:p>
            <a:pPr marL="0" indent="0">
              <a:buNone/>
            </a:pPr>
            <a:endParaRPr lang="ja-JP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762B23-3099-7AB3-C880-B3E75C5D816F}"/>
              </a:ext>
            </a:extLst>
          </p:cNvPr>
          <p:cNvSpPr txBox="1"/>
          <p:nvPr/>
        </p:nvSpPr>
        <p:spPr>
          <a:xfrm>
            <a:off x="8857527" y="289366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二）三個得勝的兵器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446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641B9-74B1-2CAD-D965-41984342B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17" y="525713"/>
            <a:ext cx="11377914" cy="5806573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ja-JP" altLang="en-US" sz="3200" b="1" i="0">
                <a:solidFill>
                  <a:srgbClr val="000000"/>
                </a:solidFill>
                <a:effectLst/>
                <a:latin typeface="system-ui"/>
              </a:rPr>
              <a:t>詩</a:t>
            </a:r>
            <a:r>
              <a:rPr lang="en-US" altLang="ja-JP" sz="3200" b="1" i="0" dirty="0">
                <a:solidFill>
                  <a:srgbClr val="000000"/>
                </a:solidFill>
                <a:effectLst/>
                <a:latin typeface="system-ui"/>
              </a:rPr>
              <a:t>27:1-4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dirty="0">
                <a:solidFill>
                  <a:srgbClr val="0432FF"/>
                </a:solidFill>
                <a:effectLst/>
                <a:latin typeface="system-ui"/>
              </a:rPr>
              <a:t>27 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（ 大 衛 的 詩 。 ）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耶 和 華 是 我 的 亮 光 ， 是 我 的 拯 救 ，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還 怕 誰 呢 ？ 耶 和 華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是 我 性 命 的 保 障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（ 或 譯 ： 力 量 ） ， 我 還 懼 誰 呢 ？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那 作 惡 的 就 是 我 的 仇 敵 ， 前 來 吃 我 肉 的 時 候 就 絆 跌 仆 倒 。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雖 有 軍 兵 安 營 攻 擊 我 ， 我 的 心 也 不 害 怕 ； 雖 然 興 起 刀 兵 攻 擊 我 ， 我 必 仍 舊 安 穩 。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有 一 件 事 ， 我 曾 求 耶 和 華 ， 我 仍 要 尋 求 ： 就 是 一 生 一 世 住 在 耶 和 華 的 殿 中 ， 瞻 仰 他 的 榮 美 ， 在 他 的 殿 裡 求 問 。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762DC8-78B3-FDBA-931B-85AD5B4A3E95}"/>
              </a:ext>
            </a:extLst>
          </p:cNvPr>
          <p:cNvSpPr txBox="1"/>
          <p:nvPr/>
        </p:nvSpPr>
        <p:spPr>
          <a:xfrm>
            <a:off x="8857527" y="289366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二）三個得勝的兵器</a:t>
            </a:r>
            <a:r>
              <a:rPr lang="en-US" altLang="ja-JP" dirty="0"/>
              <a:t>:</a:t>
            </a:r>
            <a:r>
              <a:rPr lang="ja-JP" altLang="en-US" sz="1800"/>
              <a:t>宣告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1838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B6669-6CC9-92AA-FF52-8C210D6D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838" y="497711"/>
            <a:ext cx="10913962" cy="567925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 b="1" i="0">
                <a:solidFill>
                  <a:srgbClr val="000000"/>
                </a:solidFill>
                <a:effectLst/>
                <a:latin typeface="system-ui"/>
              </a:rPr>
              <a:t>詩</a:t>
            </a:r>
            <a:r>
              <a:rPr lang="en-US" altLang="ja-JP" sz="3200" b="1" i="0" dirty="0">
                <a:solidFill>
                  <a:srgbClr val="000000"/>
                </a:solidFill>
                <a:effectLst/>
                <a:latin typeface="system-ui"/>
              </a:rPr>
              <a:t>27:8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  <a:latin typeface="system-ui"/>
              </a:rPr>
              <a:t>8 </a:t>
            </a:r>
            <a:r>
              <a:rPr lang="ja-JP" altLang="en-US" sz="3200" b="1">
                <a:solidFill>
                  <a:srgbClr val="0432FF"/>
                </a:solidFill>
                <a:latin typeface="system-ui"/>
              </a:rPr>
              <a:t>你 說 ： </a:t>
            </a:r>
            <a:r>
              <a:rPr lang="ja-JP" altLang="en-US" sz="3200" b="1">
                <a:solidFill>
                  <a:srgbClr val="C00000"/>
                </a:solidFill>
                <a:latin typeface="system-ui"/>
              </a:rPr>
              <a:t>你 們 當 尋 求 我 的 面 。 那 時 我 心 向 你 說 ： 耶 和 華 啊 ， 你 的 面 我 正 要 尋 求 </a:t>
            </a:r>
            <a:r>
              <a:rPr lang="ja-JP" altLang="en-US" sz="3200" b="0" i="0">
                <a:solidFill>
                  <a:srgbClr val="C00000"/>
                </a:solidFill>
                <a:effectLst/>
                <a:latin typeface="system-ui"/>
              </a:rPr>
              <a:t>。</a:t>
            </a:r>
            <a:endParaRPr lang="en-US" altLang="ja-JP" sz="3200" b="0" i="0" dirty="0">
              <a:solidFill>
                <a:srgbClr val="C00000"/>
              </a:solidFill>
              <a:effectLst/>
              <a:latin typeface="system-ui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3200" dirty="0">
              <a:solidFill>
                <a:srgbClr val="000000"/>
              </a:solidFill>
              <a:latin typeface="system-u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 b="1"/>
              <a:t>詩</a:t>
            </a:r>
            <a:r>
              <a:rPr lang="en-US" altLang="ja-JP" sz="3200" b="1" dirty="0"/>
              <a:t>116:9-10</a:t>
            </a:r>
            <a:endParaRPr lang="ja-JP" altLang="en-US" sz="3200" b="1"/>
          </a:p>
          <a:p>
            <a:pPr marL="0" indent="0" algn="l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  <a:latin typeface="system-ui"/>
              </a:rPr>
              <a:t>9</a:t>
            </a:r>
            <a:r>
              <a:rPr lang="en-US" altLang="ja-JP" sz="3200" b="1" dirty="0">
                <a:solidFill>
                  <a:srgbClr val="0432FF"/>
                </a:solidFill>
                <a:latin typeface="system-ui"/>
              </a:rPr>
              <a:t> </a:t>
            </a:r>
            <a:r>
              <a:rPr lang="ja-JP" altLang="en-US" sz="3200" b="1">
                <a:solidFill>
                  <a:srgbClr val="0432FF"/>
                </a:solidFill>
                <a:latin typeface="system-ui"/>
              </a:rPr>
              <a:t>我 要 在 耶 和 華 面 前 行 活 人 之 路 。</a:t>
            </a:r>
          </a:p>
          <a:p>
            <a:pPr marL="0" indent="0" algn="l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  <a:latin typeface="system-ui"/>
              </a:rPr>
              <a:t>10</a:t>
            </a:r>
            <a:r>
              <a:rPr lang="en-US" altLang="ja-JP" sz="3200" b="1" dirty="0">
                <a:solidFill>
                  <a:srgbClr val="0432FF"/>
                </a:solidFill>
                <a:latin typeface="system-ui"/>
              </a:rPr>
              <a:t> </a:t>
            </a:r>
            <a:r>
              <a:rPr lang="ja-JP" altLang="en-US" sz="3200" b="1">
                <a:solidFill>
                  <a:srgbClr val="0432FF"/>
                </a:solidFill>
                <a:latin typeface="system-ui"/>
              </a:rPr>
              <a:t>我 因 信 ， 所 以 如 此 說 話 ； 我 受 了 極 大 的 困 苦 。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endParaRPr lang="ja-JP" altLang="en-US" sz="3200" b="1" i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buNone/>
            </a:pPr>
            <a:r>
              <a:rPr lang="ja-JP" altLang="en-US" sz="3200" b="1"/>
              <a:t>詩</a:t>
            </a:r>
            <a:r>
              <a:rPr lang="en-US" altLang="ja-JP" sz="3200" b="1" dirty="0"/>
              <a:t>118:17</a:t>
            </a:r>
            <a:endParaRPr lang="en-US" sz="3200" b="1" dirty="0"/>
          </a:p>
          <a:p>
            <a:pPr marL="0" indent="0" algn="l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  <a:latin typeface="system-ui"/>
              </a:rPr>
              <a:t>17</a:t>
            </a:r>
            <a:r>
              <a:rPr lang="en-US" altLang="ja-JP" sz="3200" b="1" dirty="0">
                <a:solidFill>
                  <a:srgbClr val="0432FF"/>
                </a:solidFill>
                <a:latin typeface="system-ui"/>
              </a:rPr>
              <a:t> </a:t>
            </a:r>
            <a:r>
              <a:rPr lang="ja-JP" altLang="en-US" sz="3200" b="1">
                <a:solidFill>
                  <a:srgbClr val="0432FF"/>
                </a:solidFill>
                <a:latin typeface="system-ui"/>
              </a:rPr>
              <a:t>我 必 不 致 死 ， 仍 要 存 活 ， 並 要 傳 揚 耶 和 華 的 作 為 。</a:t>
            </a:r>
          </a:p>
          <a:p>
            <a:pPr marL="0" indent="0">
              <a:buNone/>
            </a:pPr>
            <a:br>
              <a:rPr lang="ja-JP" altLang="en-US" sz="3200" b="0" i="0">
                <a:solidFill>
                  <a:srgbClr val="4A4A4A"/>
                </a:solidFill>
                <a:effectLst/>
                <a:latin typeface="system-ui"/>
                <a:hlinkClick r:id="rId2" tooltip="View Full Chapter"/>
              </a:rPr>
            </a:b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FC7388-D532-C54B-BDA0-EE189C9052C6}"/>
              </a:ext>
            </a:extLst>
          </p:cNvPr>
          <p:cNvSpPr txBox="1"/>
          <p:nvPr/>
        </p:nvSpPr>
        <p:spPr>
          <a:xfrm>
            <a:off x="8857527" y="289366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二）三個得勝的兵器</a:t>
            </a:r>
            <a:r>
              <a:rPr lang="en-US" altLang="ja-JP" dirty="0"/>
              <a:t>:</a:t>
            </a:r>
            <a:r>
              <a:rPr lang="ja-JP" altLang="en-US" sz="1800"/>
              <a:t>宣告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756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3476</Words>
  <Application>Microsoft Macintosh PowerPoint</Application>
  <PresentationFormat>Widescreen</PresentationFormat>
  <Paragraphs>168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system-ui</vt:lpstr>
      <vt:lpstr>Office Theme</vt:lpstr>
      <vt:lpstr> 詩篇調理 我內在的生命 </vt:lpstr>
      <vt:lpstr>一)「用心念誦詩篇」對我們生命的成長何等寶貴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二）神賜我們三個得勝的兵器：「禱告、讚美、宣告 」可在詩篇中找到實例</vt:lpstr>
      <vt:lpstr>a.禱告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詩篇調理我內在的生命 </dc:title>
  <dc:creator>Cheng, Shyueh-rwong C</dc:creator>
  <cp:lastModifiedBy>Cheng, Shyueh-rwong C</cp:lastModifiedBy>
  <cp:revision>2</cp:revision>
  <dcterms:created xsi:type="dcterms:W3CDTF">2025-11-02T12:35:26Z</dcterms:created>
  <dcterms:modified xsi:type="dcterms:W3CDTF">2025-11-02T14:12:55Z</dcterms:modified>
</cp:coreProperties>
</file>